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4"/>
  </p:sldMasterIdLst>
  <p:notesMasterIdLst>
    <p:notesMasterId r:id="rId6"/>
  </p:notesMasterIdLst>
  <p:sldIdLst>
    <p:sldId id="258" r:id="rId5"/>
  </p:sldIdLst>
  <p:sldSz cx="9244013" cy="1143000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0"/>
    <p:restoredTop sz="97087"/>
  </p:normalViewPr>
  <p:slideViewPr>
    <p:cSldViewPr snapToGrid="0" snapToObjects="1">
      <p:cViewPr varScale="1">
        <p:scale>
          <a:sx n="202" d="100"/>
          <a:sy n="202" d="100"/>
        </p:scale>
        <p:origin x="184" y="29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1pPr>
    <a:lvl2pPr marL="31441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2pPr>
    <a:lvl3pPr marL="628833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3pPr>
    <a:lvl4pPr marL="94324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4pPr>
    <a:lvl5pPr marL="125766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5pPr>
    <a:lvl6pPr marL="157208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6pPr>
    <a:lvl7pPr marL="188649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7pPr>
    <a:lvl8pPr marL="2200915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8pPr>
    <a:lvl9pPr marL="251533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4575" y="357188"/>
            <a:ext cx="7804150" cy="96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1500" y="1374775"/>
            <a:ext cx="4572000" cy="11255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1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502" y="187061"/>
            <a:ext cx="6933010" cy="397933"/>
          </a:xfrm>
        </p:spPr>
        <p:txBody>
          <a:bodyPr anchor="b"/>
          <a:lstStyle>
            <a:lvl1pPr algn="ctr">
              <a:defRPr sz="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502" y="600340"/>
            <a:ext cx="6933010" cy="275960"/>
          </a:xfrm>
        </p:spPr>
        <p:txBody>
          <a:bodyPr/>
          <a:lstStyle>
            <a:lvl1pPr marL="0" indent="0" algn="ctr">
              <a:buNone/>
              <a:defRPr sz="400"/>
            </a:lvl1pPr>
            <a:lvl2pPr marL="76215" indent="0" algn="ctr">
              <a:buNone/>
              <a:defRPr sz="333"/>
            </a:lvl2pPr>
            <a:lvl3pPr marL="152430" indent="0" algn="ctr">
              <a:buNone/>
              <a:defRPr sz="300"/>
            </a:lvl3pPr>
            <a:lvl4pPr marL="228646" indent="0" algn="ctr">
              <a:buNone/>
              <a:defRPr sz="267"/>
            </a:lvl4pPr>
            <a:lvl5pPr marL="304861" indent="0" algn="ctr">
              <a:buNone/>
              <a:defRPr sz="267"/>
            </a:lvl5pPr>
            <a:lvl6pPr marL="381076" indent="0" algn="ctr">
              <a:buNone/>
              <a:defRPr sz="267"/>
            </a:lvl6pPr>
            <a:lvl7pPr marL="457291" indent="0" algn="ctr">
              <a:buNone/>
              <a:defRPr sz="267"/>
            </a:lvl7pPr>
            <a:lvl8pPr marL="533507" indent="0" algn="ctr">
              <a:buNone/>
              <a:defRPr sz="267"/>
            </a:lvl8pPr>
            <a:lvl9pPr marL="609722" indent="0" algn="ctr">
              <a:buNone/>
              <a:defRPr sz="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634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087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247" y="60854"/>
            <a:ext cx="1993240" cy="968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526" y="60854"/>
            <a:ext cx="5864171" cy="9686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145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61467" y="0"/>
            <a:ext cx="3259666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marR="0" indent="0" algn="l" defTabSz="1230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1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3875" y="243822"/>
            <a:ext cx="759005" cy="655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212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233636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114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711" y="284957"/>
            <a:ext cx="7972961" cy="475456"/>
          </a:xfrm>
        </p:spPr>
        <p:txBody>
          <a:bodyPr anchor="b"/>
          <a:lstStyle>
            <a:lvl1pPr>
              <a:defRPr sz="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711" y="764911"/>
            <a:ext cx="7972961" cy="250031"/>
          </a:xfrm>
        </p:spPr>
        <p:txBody>
          <a:bodyPr/>
          <a:lstStyle>
            <a:lvl1pPr marL="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1pPr>
            <a:lvl2pPr marL="76215" indent="0">
              <a:buNone/>
              <a:defRPr sz="333">
                <a:solidFill>
                  <a:schemeClr val="tx1">
                    <a:tint val="75000"/>
                  </a:schemeClr>
                </a:solidFill>
              </a:defRPr>
            </a:lvl2pPr>
            <a:lvl3pPr marL="15243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22864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4pPr>
            <a:lvl5pPr marL="30486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5pPr>
            <a:lvl6pPr marL="38107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6pPr>
            <a:lvl7pPr marL="45729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7pPr>
            <a:lvl8pPr marL="533507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8pPr>
            <a:lvl9pPr marL="609722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7487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526" y="304271"/>
            <a:ext cx="3928706" cy="7252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781" y="304271"/>
            <a:ext cx="3928706" cy="7252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592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60854"/>
            <a:ext cx="7972961" cy="2209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731" y="280194"/>
            <a:ext cx="3910650" cy="137319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731" y="417513"/>
            <a:ext cx="3910650" cy="6140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9781" y="280194"/>
            <a:ext cx="3929910" cy="137319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781" y="417513"/>
            <a:ext cx="3929910" cy="6140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288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9825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1998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76200"/>
            <a:ext cx="2981435" cy="2667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909" y="164571"/>
            <a:ext cx="4679782" cy="812271"/>
          </a:xfrm>
        </p:spPr>
        <p:txBody>
          <a:bodyPr/>
          <a:lstStyle>
            <a:lvl1pPr>
              <a:defRPr sz="533"/>
            </a:lvl1pPr>
            <a:lvl2pPr>
              <a:defRPr sz="467"/>
            </a:lvl2pPr>
            <a:lvl3pPr>
              <a:defRPr sz="400"/>
            </a:lvl3pPr>
            <a:lvl4pPr>
              <a:defRPr sz="333"/>
            </a:lvl4pPr>
            <a:lvl5pPr>
              <a:defRPr sz="333"/>
            </a:lvl5pPr>
            <a:lvl6pPr>
              <a:defRPr sz="333"/>
            </a:lvl6pPr>
            <a:lvl7pPr>
              <a:defRPr sz="333"/>
            </a:lvl7pPr>
            <a:lvl8pPr>
              <a:defRPr sz="333"/>
            </a:lvl8pPr>
            <a:lvl9pPr>
              <a:defRPr sz="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730" y="342900"/>
            <a:ext cx="2981435" cy="635265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4032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76200"/>
            <a:ext cx="2981435" cy="2667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9909" y="164571"/>
            <a:ext cx="4679782" cy="812271"/>
          </a:xfrm>
        </p:spPr>
        <p:txBody>
          <a:bodyPr anchor="t"/>
          <a:lstStyle>
            <a:lvl1pPr marL="0" indent="0">
              <a:buNone/>
              <a:defRPr sz="533"/>
            </a:lvl1pPr>
            <a:lvl2pPr marL="76215" indent="0">
              <a:buNone/>
              <a:defRPr sz="467"/>
            </a:lvl2pPr>
            <a:lvl3pPr marL="152430" indent="0">
              <a:buNone/>
              <a:defRPr sz="400"/>
            </a:lvl3pPr>
            <a:lvl4pPr marL="228646" indent="0">
              <a:buNone/>
              <a:defRPr sz="333"/>
            </a:lvl4pPr>
            <a:lvl5pPr marL="304861" indent="0">
              <a:buNone/>
              <a:defRPr sz="333"/>
            </a:lvl5pPr>
            <a:lvl6pPr marL="381076" indent="0">
              <a:buNone/>
              <a:defRPr sz="333"/>
            </a:lvl6pPr>
            <a:lvl7pPr marL="457291" indent="0">
              <a:buNone/>
              <a:defRPr sz="333"/>
            </a:lvl7pPr>
            <a:lvl8pPr marL="533507" indent="0">
              <a:buNone/>
              <a:defRPr sz="333"/>
            </a:lvl8pPr>
            <a:lvl9pPr marL="609722" indent="0">
              <a:buNone/>
              <a:defRPr sz="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730" y="342900"/>
            <a:ext cx="2981435" cy="635265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458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526" y="60854"/>
            <a:ext cx="7972961" cy="220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26" y="304271"/>
            <a:ext cx="7972961" cy="725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526" y="1059392"/>
            <a:ext cx="2079903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2080" y="1059392"/>
            <a:ext cx="3119854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8584" y="1059392"/>
            <a:ext cx="2079903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6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sldNum="0" hdr="0" ftr="0" dt="0"/>
  <p:txStyles>
    <p:titleStyle>
      <a:lvl1pPr algn="l" defTabSz="152430" rtl="0" eaLnBrk="1" latinLnBrk="0" hangingPunct="1">
        <a:lnSpc>
          <a:spcPct val="90000"/>
        </a:lnSpc>
        <a:spcBef>
          <a:spcPct val="0"/>
        </a:spcBef>
        <a:buNone/>
        <a:defRPr sz="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8" indent="-38108" algn="l" defTabSz="15243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467" kern="1200">
          <a:solidFill>
            <a:schemeClr val="tx1"/>
          </a:solidFill>
          <a:latin typeface="+mn-lt"/>
          <a:ea typeface="+mn-ea"/>
          <a:cs typeface="+mn-cs"/>
        </a:defRPr>
      </a:lvl1pPr>
      <a:lvl2pPr marL="11432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4296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18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47830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15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4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33507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09722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F09A94D8-09C3-E9EA-0F77-74F5BE859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47597" y="1"/>
            <a:ext cx="908609" cy="1143000"/>
          </a:xfrm>
          <a:prstGeom prst="rect">
            <a:avLst/>
          </a:prstGeom>
        </p:spPr>
      </p:pic>
      <p:sp>
        <p:nvSpPr>
          <p:cNvPr id="10" name="Text 3">
            <a:extLst>
              <a:ext uri="{FF2B5EF4-FFF2-40B4-BE49-F238E27FC236}">
                <a16:creationId xmlns:a16="http://schemas.microsoft.com/office/drawing/2014/main" id="{37CDA9FC-33F8-4164-578B-3F39C06A4248}"/>
              </a:ext>
            </a:extLst>
          </p:cNvPr>
          <p:cNvSpPr/>
          <p:nvPr/>
        </p:nvSpPr>
        <p:spPr>
          <a:xfrm>
            <a:off x="8335404" y="278248"/>
            <a:ext cx="908609" cy="64109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2121"/>
              </a:lnSpc>
              <a:spcAft>
                <a:spcPts val="5047"/>
              </a:spcAft>
            </a:pPr>
            <a:r>
              <a:rPr lang="en-US" sz="16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Learn more</a:t>
            </a:r>
            <a:endParaRPr lang="en-US" sz="1600" dirty="0"/>
          </a:p>
        </p:txBody>
      </p:sp>
      <p:sp>
        <p:nvSpPr>
          <p:cNvPr id="2" name="Picture Placeholder 1" title="insert image her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80344" y="0"/>
            <a:ext cx="3467253" cy="1143000"/>
          </a:xfrm>
        </p:spPr>
      </p:sp>
      <p:sp>
        <p:nvSpPr>
          <p:cNvPr id="3" name="Picture Placeholder 2" title="insert your logo here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5510" y="137133"/>
            <a:ext cx="902981" cy="868733"/>
          </a:xfrm>
        </p:spPr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1223586" y="487575"/>
            <a:ext cx="3229896" cy="3925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5047"/>
              </a:spcAft>
            </a:pPr>
            <a:r>
              <a:rPr lang="en-US" sz="1400" dirty="0">
                <a:solidFill>
                  <a:srgbClr val="93278F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Learn how it spreads and what to do if you have symptoms.</a:t>
            </a:r>
            <a:endParaRPr lang="en-US" sz="1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3C20C5F-077B-3A4F-8042-0E34794225D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34988" y="204576"/>
            <a:ext cx="3675217" cy="220927"/>
          </a:xfrm>
        </p:spPr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18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Anyone can get </a:t>
            </a:r>
            <a:r>
              <a:rPr lang="en-US" sz="1800" b="1" kern="1200" dirty="0" err="1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mpox</a:t>
            </a:r>
            <a:r>
              <a:rPr lang="en-US" sz="18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.</a:t>
            </a:r>
            <a:endParaRPr lang="en-US" sz="18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 Stakeholder</TermName>
          <TermId xmlns="http://schemas.microsoft.com/office/infopath/2007/PartnerControls">6b3266fc-4016-443b-9e9e-97a2230ee0e4</TermId>
        </TermInfo>
      </Terms>
    </off2d280d04f435e8ad65f64297220d7>
    <PublishingExpirationDate xmlns="http://schemas.microsoft.com/sharepoint/v3" xsi:nil="true"/>
    <TaxCatchAll xmlns="a48324c4-7d20-48d3-8188-32763737222b">
      <Value>97</Value>
      <Value>123</Value>
      <Value>151</Value>
      <Value>1010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Monkeypox</TermName>
          <TermId xmlns="http://schemas.microsoft.com/office/infopath/2007/PartnerControls">973a84d5-b7c3-4cc8-bc64-3c14a6dff9c1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Props1.xml><?xml version="1.0" encoding="utf-8"?>
<ds:datastoreItem xmlns:ds="http://schemas.openxmlformats.org/officeDocument/2006/customXml" ds:itemID="{06EAFFFF-080C-43D7-B92A-2EAED83252FA}"/>
</file>

<file path=customXml/itemProps2.xml><?xml version="1.0" encoding="utf-8"?>
<ds:datastoreItem xmlns:ds="http://schemas.openxmlformats.org/officeDocument/2006/customXml" ds:itemID="{D5370401-545D-4DAB-BB65-DCDE9570EE96}"/>
</file>

<file path=customXml/itemProps3.xml><?xml version="1.0" encoding="utf-8"?>
<ds:datastoreItem xmlns:ds="http://schemas.openxmlformats.org/officeDocument/2006/customXml" ds:itemID="{951CDCA5-6B0B-4197-930A-8927A0DE7FB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Anyone can get mpox.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Anyone can get mpox - custom ad - 728x90</dc:title>
  <dc:subject>Anyone can get mpox - custom ad - 728x90</dc:subject>
  <dc:creator/>
  <cp:keywords/>
  <dc:description/>
  <cp:lastModifiedBy>Microsoft Office User</cp:lastModifiedBy>
  <cp:revision>18</cp:revision>
  <dcterms:created xsi:type="dcterms:W3CDTF">2022-11-08T21:23:23Z</dcterms:created>
  <dcterms:modified xsi:type="dcterms:W3CDTF">2023-01-24T16:04:44Z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1010;#Monkeypox|973a84d5-b7c3-4cc8-bc64-3c14a6dff9c1</vt:lpwstr>
  </property>
  <property fmtid="{D5CDD505-2E9C-101B-9397-08002B2CF9AE}" pid="5" name="CDPH Audience">
    <vt:lpwstr>123;#Other Stakeholder|6b3266fc-4016-443b-9e9e-97a2230ee0e4</vt:lpwstr>
  </property>
  <property fmtid="{D5CDD505-2E9C-101B-9397-08002B2CF9AE}" pid="6" name="Program">
    <vt:lpwstr>151;#Communicable Disease Control|d26e874b-aea1-4c13-b19f-52c74bbbcd89</vt:lpwstr>
  </property>
</Properties>
</file>