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3044825" cy="914400"/>
  <p:notesSz cx="9144000" cy="6858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Century Gothic" panose="020B0502020202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hPzN0w3ON3/SVEd4umyC7AP4GV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/>
    <p:restoredTop sz="94606"/>
  </p:normalViewPr>
  <p:slideViewPr>
    <p:cSldViewPr snapToGrid="0">
      <p:cViewPr varScale="1">
        <p:scale>
          <a:sx n="400" d="100"/>
          <a:sy n="400" d="100"/>
        </p:scale>
        <p:origin x="2120" y="23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3494088" y="0"/>
            <a:ext cx="9988551" cy="3000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9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:notes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3494088" y="0"/>
            <a:ext cx="9988551" cy="3000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9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:notes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>
  <p:cSld name="DEFAULT"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>
            <a:spLocks noGrp="1"/>
          </p:cNvSpPr>
          <p:nvPr>
            <p:ph type="pic" idx="2"/>
          </p:nvPr>
        </p:nvSpPr>
        <p:spPr>
          <a:xfrm>
            <a:off x="98425" y="79376"/>
            <a:ext cx="482600" cy="461486"/>
          </a:xfrm>
          <a:prstGeom prst="rect">
            <a:avLst/>
          </a:prstGeom>
          <a:solidFill>
            <a:srgbClr val="D8E2F3"/>
          </a:solidFill>
          <a:ln>
            <a:noFill/>
          </a:ln>
        </p:spPr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title"/>
          </p:nvPr>
        </p:nvSpPr>
        <p:spPr>
          <a:xfrm>
            <a:off x="209729" y="60960"/>
            <a:ext cx="982035" cy="21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7"/>
              <a:buFont typeface="Calibri"/>
              <a:buNone/>
              <a:defRPr sz="4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3"/>
          <p:cNvSpPr>
            <a:spLocks noGrp="1"/>
          </p:cNvSpPr>
          <p:nvPr>
            <p:ph type="pic" idx="2"/>
          </p:nvPr>
        </p:nvSpPr>
        <p:spPr>
          <a:xfrm>
            <a:off x="1294448" y="131659"/>
            <a:ext cx="1541443" cy="649817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3"/>
          <p:cNvSpPr txBox="1">
            <a:spLocks noGrp="1"/>
          </p:cNvSpPr>
          <p:nvPr>
            <p:ph type="body" idx="1"/>
          </p:nvPr>
        </p:nvSpPr>
        <p:spPr>
          <a:xfrm>
            <a:off x="209729" y="274320"/>
            <a:ext cx="982035" cy="508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/>
            </a:lvl1pPr>
            <a:lvl2pPr marL="914400" lvl="1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7"/>
              <a:buNone/>
              <a:defRPr sz="187"/>
            </a:lvl2pPr>
            <a:lvl3pPr marL="1371600" lvl="2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60"/>
              <a:buNone/>
              <a:defRPr sz="160"/>
            </a:lvl3pPr>
            <a:lvl4pPr marL="1828800" lvl="3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4pPr>
            <a:lvl5pPr marL="2286000" lvl="4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5pPr>
            <a:lvl6pPr marL="2743200" lvl="5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6pPr>
            <a:lvl7pPr marL="3200400" lvl="6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7pPr>
            <a:lvl8pPr marL="3657600" lvl="7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8pPr>
            <a:lvl9pPr marL="4114800" lvl="8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209332" y="48683"/>
            <a:ext cx="2626162" cy="176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 rot="5400000">
            <a:off x="1232324" y="-779575"/>
            <a:ext cx="580178" cy="2626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 rot="5400000">
            <a:off x="2119767" y="107869"/>
            <a:ext cx="774912" cy="656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 rot="5400000">
            <a:off x="787657" y="-529642"/>
            <a:ext cx="774912" cy="1931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ctrTitle"/>
          </p:nvPr>
        </p:nvSpPr>
        <p:spPr>
          <a:xfrm>
            <a:off x="380603" y="149650"/>
            <a:ext cx="2283619" cy="318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ubTitle" idx="1"/>
          </p:nvPr>
        </p:nvSpPr>
        <p:spPr>
          <a:xfrm>
            <a:off x="380603" y="480272"/>
            <a:ext cx="2283619" cy="220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320"/>
              <a:buNone/>
              <a:defRPr sz="320"/>
            </a:lvl1pPr>
            <a:lvl2pPr lvl="1" algn="ctr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67"/>
              <a:buNone/>
              <a:defRPr sz="267"/>
            </a:lvl2pPr>
            <a:lvl3pPr lvl="2" algn="ctr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40"/>
              <a:buNone/>
              <a:defRPr sz="240"/>
            </a:lvl3pPr>
            <a:lvl4pPr lvl="3" algn="ctr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/>
            </a:lvl4pPr>
            <a:lvl5pPr lvl="4" algn="ctr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/>
            </a:lvl5pPr>
            <a:lvl6pPr lvl="5" algn="ctr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/>
            </a:lvl6pPr>
            <a:lvl7pPr lvl="6" algn="ctr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/>
            </a:lvl7pPr>
            <a:lvl8pPr lvl="7" algn="ctr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/>
            </a:lvl8pPr>
            <a:lvl9pPr lvl="8" algn="ctr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209332" y="48683"/>
            <a:ext cx="2626162" cy="176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209332" y="243417"/>
            <a:ext cx="2626162" cy="580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207747" y="227967"/>
            <a:ext cx="2626162" cy="380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207747" y="611930"/>
            <a:ext cx="2626162" cy="20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rgbClr val="888888"/>
              </a:buClr>
              <a:buSzPts val="320"/>
              <a:buNone/>
              <a:defRPr sz="32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rgbClr val="888888"/>
              </a:buClr>
              <a:buSzPts val="267"/>
              <a:buNone/>
              <a:defRPr sz="267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rgbClr val="888888"/>
              </a:buClr>
              <a:buSzPts val="240"/>
              <a:buNone/>
              <a:defRPr sz="24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rgbClr val="888888"/>
              </a:buClr>
              <a:buSzPts val="213"/>
              <a:buNone/>
              <a:defRPr sz="213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rgbClr val="888888"/>
              </a:buClr>
              <a:buSzPts val="213"/>
              <a:buNone/>
              <a:defRPr sz="213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rgbClr val="888888"/>
              </a:buClr>
              <a:buSzPts val="213"/>
              <a:buNone/>
              <a:defRPr sz="213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rgbClr val="888888"/>
              </a:buClr>
              <a:buSzPts val="213"/>
              <a:buNone/>
              <a:defRPr sz="213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rgbClr val="888888"/>
              </a:buClr>
              <a:buSzPts val="213"/>
              <a:buNone/>
              <a:defRPr sz="213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rgbClr val="888888"/>
              </a:buClr>
              <a:buSzPts val="213"/>
              <a:buNone/>
              <a:defRPr sz="21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209332" y="48683"/>
            <a:ext cx="2626162" cy="176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209333" y="243417"/>
            <a:ext cx="1294051" cy="580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2"/>
          </p:nvPr>
        </p:nvSpPr>
        <p:spPr>
          <a:xfrm>
            <a:off x="1541442" y="243417"/>
            <a:ext cx="1294051" cy="580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09729" y="48683"/>
            <a:ext cx="2626162" cy="176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1"/>
          </p:nvPr>
        </p:nvSpPr>
        <p:spPr>
          <a:xfrm>
            <a:off x="209730" y="224157"/>
            <a:ext cx="1288104" cy="109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320"/>
              <a:buNone/>
              <a:defRPr sz="320" b="1"/>
            </a:lvl1pPr>
            <a:lvl2pPr marL="914400" lvl="1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67"/>
              <a:buNone/>
              <a:defRPr sz="267" b="1"/>
            </a:lvl2pPr>
            <a:lvl3pPr marL="1371600" lvl="2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40"/>
              <a:buNone/>
              <a:defRPr sz="240" b="1"/>
            </a:lvl3pPr>
            <a:lvl4pPr marL="1828800" lvl="3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4pPr>
            <a:lvl5pPr marL="2286000" lvl="4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5pPr>
            <a:lvl6pPr marL="2743200" lvl="5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6pPr>
            <a:lvl7pPr marL="3200400" lvl="6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7pPr>
            <a:lvl8pPr marL="3657600" lvl="7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8pPr>
            <a:lvl9pPr marL="4114800" lvl="8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209730" y="334010"/>
            <a:ext cx="1288104" cy="491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3"/>
          </p:nvPr>
        </p:nvSpPr>
        <p:spPr>
          <a:xfrm>
            <a:off x="1541443" y="224157"/>
            <a:ext cx="1294448" cy="109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320"/>
              <a:buNone/>
              <a:defRPr sz="320" b="1"/>
            </a:lvl1pPr>
            <a:lvl2pPr marL="914400" lvl="1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67"/>
              <a:buNone/>
              <a:defRPr sz="267" b="1"/>
            </a:lvl2pPr>
            <a:lvl3pPr marL="1371600" lvl="2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40"/>
              <a:buNone/>
              <a:defRPr sz="240" b="1"/>
            </a:lvl3pPr>
            <a:lvl4pPr marL="1828800" lvl="3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4pPr>
            <a:lvl5pPr marL="2286000" lvl="4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5pPr>
            <a:lvl6pPr marL="2743200" lvl="5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6pPr>
            <a:lvl7pPr marL="3200400" lvl="6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7pPr>
            <a:lvl8pPr marL="3657600" lvl="7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8pPr>
            <a:lvl9pPr marL="4114800" lvl="8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4"/>
          </p:nvPr>
        </p:nvSpPr>
        <p:spPr>
          <a:xfrm>
            <a:off x="1541443" y="334010"/>
            <a:ext cx="1294448" cy="491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>
            <a:off x="209332" y="48683"/>
            <a:ext cx="2626162" cy="176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title"/>
          </p:nvPr>
        </p:nvSpPr>
        <p:spPr>
          <a:xfrm>
            <a:off x="209729" y="60960"/>
            <a:ext cx="982035" cy="21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7"/>
              <a:buFont typeface="Calibri"/>
              <a:buNone/>
              <a:defRPr sz="4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body" idx="1"/>
          </p:nvPr>
        </p:nvSpPr>
        <p:spPr>
          <a:xfrm>
            <a:off x="1294448" y="131659"/>
            <a:ext cx="1541443" cy="649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55714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427"/>
              <a:buChar char="•"/>
              <a:defRPr sz="427"/>
            </a:lvl1pPr>
            <a:lvl2pPr marL="914400" lvl="1" indent="-252285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373"/>
              <a:buChar char="•"/>
              <a:defRPr sz="373"/>
            </a:lvl2pPr>
            <a:lvl3pPr marL="1371600" lvl="2" indent="-248919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320"/>
              <a:buChar char="•"/>
              <a:defRPr sz="320"/>
            </a:lvl3pPr>
            <a:lvl4pPr marL="1828800" lvl="3" indent="-245554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67"/>
              <a:buChar char="•"/>
              <a:defRPr sz="267"/>
            </a:lvl4pPr>
            <a:lvl5pPr marL="2286000" lvl="4" indent="-245554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67"/>
              <a:buChar char="•"/>
              <a:defRPr sz="267"/>
            </a:lvl5pPr>
            <a:lvl6pPr marL="2743200" lvl="5" indent="-245554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67"/>
              <a:buChar char="•"/>
              <a:defRPr sz="267"/>
            </a:lvl6pPr>
            <a:lvl7pPr marL="3200400" lvl="6" indent="-245554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67"/>
              <a:buChar char="•"/>
              <a:defRPr sz="267"/>
            </a:lvl7pPr>
            <a:lvl8pPr marL="3657600" lvl="7" indent="-245554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67"/>
              <a:buChar char="•"/>
              <a:defRPr sz="267"/>
            </a:lvl8pPr>
            <a:lvl9pPr marL="4114800" lvl="8" indent="-245554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67"/>
              <a:buChar char="•"/>
              <a:defRPr sz="267"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body" idx="2"/>
          </p:nvPr>
        </p:nvSpPr>
        <p:spPr>
          <a:xfrm>
            <a:off x="209729" y="274320"/>
            <a:ext cx="982035" cy="508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/>
            </a:lvl1pPr>
            <a:lvl2pPr marL="914400" lvl="1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7"/>
              <a:buNone/>
              <a:defRPr sz="187"/>
            </a:lvl2pPr>
            <a:lvl3pPr marL="1371600" lvl="2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60"/>
              <a:buNone/>
              <a:defRPr sz="160"/>
            </a:lvl3pPr>
            <a:lvl4pPr marL="1828800" lvl="3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4pPr>
            <a:lvl5pPr marL="2286000" lvl="4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5pPr>
            <a:lvl6pPr marL="2743200" lvl="5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6pPr>
            <a:lvl7pPr marL="3200400" lvl="6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7pPr>
            <a:lvl8pPr marL="3657600" lvl="7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8pPr>
            <a:lvl9pPr marL="4114800" lvl="8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09332" y="48683"/>
            <a:ext cx="2626162" cy="176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7"/>
              <a:buFont typeface="Calibri"/>
              <a:buNone/>
              <a:defRPr sz="5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09332" y="243417"/>
            <a:ext cx="2626162" cy="580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52285" algn="l" rtl="0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373"/>
              <a:buFont typeface="Arial"/>
              <a:buChar char="•"/>
              <a:defRPr sz="37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48919" algn="l" rtl="0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320"/>
              <a:buFont typeface="Arial"/>
              <a:buChar char="•"/>
              <a:defRPr sz="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45554" algn="l" rtl="0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67"/>
              <a:buFont typeface="Arial"/>
              <a:buChar char="•"/>
              <a:defRPr sz="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43839" algn="l" rtl="0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40"/>
              <a:buFont typeface="Arial"/>
              <a:buChar char="•"/>
              <a:defRPr sz="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43839" algn="l" rtl="0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40"/>
              <a:buFont typeface="Arial"/>
              <a:buChar char="•"/>
              <a:defRPr sz="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43839" algn="l" rtl="0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40"/>
              <a:buFont typeface="Arial"/>
              <a:buChar char="•"/>
              <a:defRPr sz="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43839" algn="l" rtl="0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40"/>
              <a:buFont typeface="Arial"/>
              <a:buChar char="•"/>
              <a:defRPr sz="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43840" algn="l" rtl="0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40"/>
              <a:buFont typeface="Arial"/>
              <a:buChar char="•"/>
              <a:defRPr sz="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43840" algn="l" rtl="0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40"/>
              <a:buFont typeface="Arial"/>
              <a:buChar char="•"/>
              <a:defRPr sz="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4F515-E729-124C-A65E-0D0868CBA44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9332" y="184151"/>
            <a:ext cx="2626162" cy="695324"/>
          </a:xfrm>
        </p:spPr>
        <p:txBody>
          <a:bodyPr>
            <a:noAutofit/>
          </a:bodyPr>
          <a:lstStyle/>
          <a:p>
            <a:pPr rtl="0"/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Power Point Will not allow you to make a page under 1in. When using this template – export the image and crop the height of the ad to be 50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px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Then Save the file.  </a:t>
            </a:r>
            <a:endParaRPr lang="en-US" sz="1000" dirty="0">
              <a:effectLst/>
            </a:endParaRPr>
          </a:p>
          <a:p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2" descr="preencoded.png" title="learn mor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0280" y="-7413"/>
            <a:ext cx="566928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" descr="preencoded.png" title="crop this area out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446060"/>
            <a:ext cx="3047208" cy="483208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"/>
          <p:cNvSpPr txBox="1"/>
          <p:nvPr/>
        </p:nvSpPr>
        <p:spPr>
          <a:xfrm>
            <a:off x="545381" y="519136"/>
            <a:ext cx="195406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Crop this area OUT</a:t>
            </a:r>
            <a:endParaRPr/>
          </a:p>
        </p:txBody>
      </p:sp>
      <p:sp>
        <p:nvSpPr>
          <p:cNvPr id="95" name="Google Shape;95;p2"/>
          <p:cNvSpPr/>
          <p:nvPr/>
        </p:nvSpPr>
        <p:spPr>
          <a:xfrm>
            <a:off x="2454890" y="-29694"/>
            <a:ext cx="608965" cy="47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66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99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Learn more</a:t>
            </a:r>
            <a:endParaRPr sz="89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 title="insert image here"/>
          <p:cNvSpPr>
            <a:spLocks noGrp="1"/>
          </p:cNvSpPr>
          <p:nvPr>
            <p:ph type="pic" idx="2"/>
          </p:nvPr>
        </p:nvSpPr>
        <p:spPr>
          <a:xfrm>
            <a:off x="75942" y="49004"/>
            <a:ext cx="342900" cy="327898"/>
          </a:xfrm>
          <a:prstGeom prst="rect">
            <a:avLst/>
          </a:prstGeom>
          <a:solidFill>
            <a:srgbClr val="D8E2F3"/>
          </a:solidFill>
          <a:ln>
            <a:noFill/>
          </a:ln>
        </p:spPr>
      </p:sp>
      <p:sp>
        <p:nvSpPr>
          <p:cNvPr id="96" name="Google Shape;96;p2"/>
          <p:cNvSpPr/>
          <p:nvPr/>
        </p:nvSpPr>
        <p:spPr>
          <a:xfrm>
            <a:off x="504299" y="167570"/>
            <a:ext cx="1693684" cy="20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22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74" dirty="0">
                <a:solidFill>
                  <a:srgbClr val="93278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Talk to your partner/s about any new rashes or sores.</a:t>
            </a:r>
            <a:endParaRPr sz="674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85816B-E518-9C45-AB54-7E1C4605169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2313" y="77912"/>
            <a:ext cx="2626162" cy="176742"/>
          </a:xfrm>
        </p:spPr>
        <p:txBody>
          <a:bodyPr>
            <a:noAutofit/>
          </a:bodyPr>
          <a:lstStyle/>
          <a:p>
            <a:pPr rtl="0"/>
            <a:r>
              <a:rPr lang="en-US" sz="800" b="1" i="0" dirty="0">
                <a:solidFill>
                  <a:srgbClr val="93278F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Anyone can get </a:t>
            </a:r>
            <a:r>
              <a:rPr lang="en-US" sz="800" b="1" i="0" dirty="0" err="1">
                <a:solidFill>
                  <a:srgbClr val="93278F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mpox</a:t>
            </a:r>
            <a:r>
              <a:rPr lang="en-US" sz="800" b="1" i="0" dirty="0">
                <a:solidFill>
                  <a:srgbClr val="93278F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.</a:t>
            </a:r>
            <a:endParaRPr lang="en-US" sz="800" dirty="0">
              <a:effectLst/>
            </a:endParaRPr>
          </a:p>
          <a:p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3E18CAC0E743194EA29E89F4611861B3" ma:contentTypeVersion="4" ma:contentTypeDescription="Create a new document." ma:contentTypeScope="" ma:versionID="322f02379ad10f210e08a64c252df73d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565ecd89d5927accf21e815673962b2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ff2d280d04f435e8ad65f64297220d7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Other Stakeholder</TermName>
          <TermId xmlns="http://schemas.microsoft.com/office/infopath/2007/PartnerControls">6b3266fc-4016-443b-9e9e-97a2230ee0e4</TermId>
        </TermInfo>
      </Terms>
    </off2d280d04f435e8ad65f64297220d7>
    <PublishingExpirationDate xmlns="http://schemas.microsoft.com/sharepoint/v3" xsi:nil="true"/>
    <TaxCatchAll xmlns="a48324c4-7d20-48d3-8188-32763737222b">
      <Value>97</Value>
      <Value>123</Value>
      <Value>151</Value>
      <Value>1010</Value>
    </TaxCatchAll>
    <PublishingStartDate xmlns="http://schemas.microsoft.com/sharepoint/v3" xsi:nil="true"/>
    <kcdf3820fa7642e8be4bb4902ce9671f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Monkeypox</TermName>
          <TermId xmlns="http://schemas.microsoft.com/office/infopath/2007/PartnerControls">973a84d5-b7c3-4cc8-bc64-3c14a6dff9c1</TermId>
        </TermInfo>
      </Terms>
    </kcdf3820fa7642e8be4bb4902ce9671f>
    <bb1a85d7c91c4659b60f056ef7672151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Communicable Disease Control</TermName>
          <TermId xmlns="http://schemas.microsoft.com/office/infopath/2007/PartnerControls">d26e874b-aea1-4c13-b19f-52c74bbbcd89</TermId>
        </TermInfo>
      </Terms>
    </bb1a85d7c91c4659b60f056ef7672151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 (United States)</TermName>
          <TermId xmlns="http://schemas.microsoft.com/office/infopath/2007/PartnerControls">25e340a5-d50c-48d7-adc0-a905fb7bff5c</TermId>
        </TermInfo>
      </Terms>
    </e703b7d8b6284097bcc8d89d108ab72a>
  </documentManagement>
</p:properties>
</file>

<file path=customXml/itemProps1.xml><?xml version="1.0" encoding="utf-8"?>
<ds:datastoreItem xmlns:ds="http://schemas.openxmlformats.org/officeDocument/2006/customXml" ds:itemID="{D5E9846A-0D83-4D4E-A43A-D5072332D274}"/>
</file>

<file path=customXml/itemProps2.xml><?xml version="1.0" encoding="utf-8"?>
<ds:datastoreItem xmlns:ds="http://schemas.openxmlformats.org/officeDocument/2006/customXml" ds:itemID="{6CB8BF26-B1F5-4088-BDF6-2A8BC26D1165}"/>
</file>

<file path=customXml/itemProps3.xml><?xml version="1.0" encoding="utf-8"?>
<ds:datastoreItem xmlns:ds="http://schemas.openxmlformats.org/officeDocument/2006/customXml" ds:itemID="{9CB597E7-50DA-4F9E-B806-72358940CF1D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65</Words>
  <Application>Microsoft Macintosh PowerPoint</Application>
  <PresentationFormat>Custom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Century Gothic</vt:lpstr>
      <vt:lpstr>Calibri</vt:lpstr>
      <vt:lpstr>Arial</vt:lpstr>
      <vt:lpstr>Office Theme</vt:lpstr>
      <vt:lpstr>Power Point Will not allow you to make a page under 1in. When using this template – export the image and crop the height of the ad to be 50 px. Then Save the file.   </vt:lpstr>
      <vt:lpstr>Anyone can get mpox. 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Anyone can get mpox - custom ad - 320x50</dc:title>
  <dc:subject>Anyone can get mpox - custom ad - 320x50</dc:subject>
  <dc:creator/>
  <cp:keywords/>
  <dc:description/>
  <cp:lastModifiedBy>Microsoft Office User</cp:lastModifiedBy>
  <cp:revision>5</cp:revision>
  <dcterms:created xsi:type="dcterms:W3CDTF">2022-11-08T22:27:18Z</dcterms:created>
  <dcterms:modified xsi:type="dcterms:W3CDTF">2023-01-24T16:05:24Z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0x0101002CC577673628EB48993F371F1850BF7D003E18CAC0E743194EA29E89F4611861B3</vt:lpwstr>
  </property>
  <property fmtid="{D5CDD505-2E9C-101B-9397-08002B2CF9AE}" pid="3" name="Content Language">
    <vt:lpwstr>97;#English (United States)|25e340a5-d50c-48d7-adc0-a905fb7bff5c</vt:lpwstr>
  </property>
  <property fmtid="{D5CDD505-2E9C-101B-9397-08002B2CF9AE}" pid="4" name="Topic">
    <vt:lpwstr>1010;#Monkeypox|973a84d5-b7c3-4cc8-bc64-3c14a6dff9c1</vt:lpwstr>
  </property>
  <property fmtid="{D5CDD505-2E9C-101B-9397-08002B2CF9AE}" pid="5" name="CDPH Audience">
    <vt:lpwstr>123;#Other Stakeholder|6b3266fc-4016-443b-9e9e-97a2230ee0e4</vt:lpwstr>
  </property>
  <property fmtid="{D5CDD505-2E9C-101B-9397-08002B2CF9AE}" pid="6" name="Program">
    <vt:lpwstr>151;#Communicable Disease Control|d26e874b-aea1-4c13-b19f-52c74bbbcd89</vt:lpwstr>
  </property>
</Properties>
</file>