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6"/>
  </p:notesMasterIdLst>
  <p:sldIdLst>
    <p:sldId id="258" r:id="rId5"/>
  </p:sldIdLst>
  <p:sldSz cx="3813175" cy="3173413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4"/>
    <p:restoredTop sz="97087"/>
  </p:normalViewPr>
  <p:slideViewPr>
    <p:cSldViewPr snapToGrid="0" snapToObjects="1">
      <p:cViewPr varScale="1">
        <p:scale>
          <a:sx n="344" d="100"/>
          <a:sy n="344" d="100"/>
        </p:scale>
        <p:origin x="193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1441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28833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94324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25766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57208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6pPr>
    <a:lvl7pPr marL="188649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7pPr>
    <a:lvl8pPr marL="2200915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8pPr>
    <a:lvl9pPr marL="251533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8063" y="357188"/>
            <a:ext cx="1158875" cy="96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1374775"/>
            <a:ext cx="4572000" cy="1125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4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519353"/>
            <a:ext cx="3241199" cy="1104818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1666777"/>
            <a:ext cx="2859881" cy="766173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5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89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168955"/>
            <a:ext cx="822216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168955"/>
            <a:ext cx="2418983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383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86707"/>
            <a:ext cx="3813175" cy="1322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marR="0" indent="0" algn="l" defTabSz="5077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58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2908962"/>
            <a:ext cx="3813175" cy="264451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8427" y="1048302"/>
            <a:ext cx="3056323" cy="3993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96367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875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791151"/>
            <a:ext cx="3288863" cy="1320051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2123690"/>
            <a:ext cx="3288863" cy="694184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/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360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137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168955"/>
            <a:ext cx="3288863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777927"/>
            <a:ext cx="1613152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1159177"/>
            <a:ext cx="161315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777927"/>
            <a:ext cx="1621096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1159177"/>
            <a:ext cx="1621096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646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832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456913"/>
            <a:ext cx="1930420" cy="2255180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291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456913"/>
            <a:ext cx="1930420" cy="2255180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90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168955"/>
            <a:ext cx="3288863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844774"/>
            <a:ext cx="3288863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2941284"/>
            <a:ext cx="128694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1107945" y="2908961"/>
            <a:ext cx="1597284" cy="26445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875"/>
              </a:lnSpc>
              <a:spcAft>
                <a:spcPts val="2082"/>
              </a:spcAft>
            </a:pPr>
            <a:r>
              <a:rPr lang="en-US" sz="728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Learn more</a:t>
            </a:r>
            <a:endParaRPr lang="en-US" sz="728" dirty="0"/>
          </a:p>
        </p:txBody>
      </p:sp>
      <p:sp>
        <p:nvSpPr>
          <p:cNvPr id="2" name="Picture Placeholder 1" title="Insert image her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title="Insert your logo here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90596" y="230358"/>
            <a:ext cx="799403" cy="695117"/>
          </a:xfrm>
        </p:spPr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49565" y="925475"/>
            <a:ext cx="2276976" cy="30162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2082"/>
              </a:spcAft>
            </a:pPr>
            <a:r>
              <a:rPr lang="en-US" sz="1050" dirty="0">
                <a:solidFill>
                  <a:srgbClr val="93278F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Learn how it spreads and what to do if you have symptoms.</a:t>
            </a:r>
            <a:endParaRPr lang="en-US" sz="105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2435C25-6596-4F42-AF00-4961F05108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546" y="161551"/>
            <a:ext cx="3288863" cy="613380"/>
          </a:xfrm>
        </p:spPr>
        <p:txBody>
          <a:bodyPr/>
          <a:lstStyle/>
          <a:p>
            <a:pPr rtl="0" eaLnBrk="1" latinLnBrk="0" hangingPunct="1"/>
            <a:r>
              <a:rPr lang="en-US" sz="20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Anyone can get </a:t>
            </a:r>
            <a:r>
              <a:rPr lang="en-US" sz="2000" b="1" kern="1200" dirty="0" err="1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20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8A3154-6ACB-4C62-98C1-C759014BDB6F}"/>
</file>

<file path=customXml/itemProps2.xml><?xml version="1.0" encoding="utf-8"?>
<ds:datastoreItem xmlns:ds="http://schemas.openxmlformats.org/officeDocument/2006/customXml" ds:itemID="{B68E20B7-F6ED-4818-AE8E-0601B1D093F7}"/>
</file>

<file path=customXml/itemProps3.xml><?xml version="1.0" encoding="utf-8"?>
<ds:datastoreItem xmlns:ds="http://schemas.openxmlformats.org/officeDocument/2006/customXml" ds:itemID="{7045130C-E55E-413E-BCBE-DFA352E3CDF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 ad - 300x250 - A</dc:title>
  <dc:subject>Anyone can get mpox - custom ad - 300x250 - A</dc:subject>
  <dc:creator/>
  <cp:keywords/>
  <dc:description/>
  <cp:lastModifiedBy>Microsoft Office User</cp:lastModifiedBy>
  <cp:revision>14</cp:revision>
  <dcterms:created xsi:type="dcterms:W3CDTF">2022-11-08T21:23:23Z</dcterms:created>
  <dcterms:modified xsi:type="dcterms:W3CDTF">2023-01-24T16:06:34Z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