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9" r:id="rId2"/>
    <p:sldId id="256" r:id="rId3"/>
    <p:sldId id="257" r:id="rId4"/>
    <p:sldId id="265" r:id="rId5"/>
    <p:sldId id="268" r:id="rId6"/>
    <p:sldId id="267" r:id="rId7"/>
    <p:sldId id="260" r:id="rId8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7B6000-63BC-4453-1106-722618812CA5}" name="Fritz, Curtis@CDPH" initials="FC" userId="S::Curtis.Fritz@cdph.ca.gov::928508da-5745-423f-ad65-39259f39fc8c" providerId="AD"/>
  <p188:author id="{D1014AFE-34E4-9561-B2BD-14D77A372C53}" name="Nicolici, Allyx@CDPH" initials="NA" userId="S::Allyx.Nicolici@cdph.ca.gov::c2e460c6-9107-44f7-ac7f-5296ed10ae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96357" autoAdjust="0"/>
  </p:normalViewPr>
  <p:slideViewPr>
    <p:cSldViewPr snapToGrid="0">
      <p:cViewPr varScale="1">
        <p:scale>
          <a:sx n="94" d="100"/>
          <a:sy n="94" d="100"/>
        </p:scale>
        <p:origin x="172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3BF41-A726-4ED7-A832-7D9FAD68245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ED63C-69B8-447A-96C7-04474E50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2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D583E-A672-4715-9C19-3625F37BA5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7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5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5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7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0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0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2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6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3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4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6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2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F0208-593D-4ADC-9AFC-800BB622F3B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7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5626-4839-867E-B464-A6EA6E6F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182881"/>
            <a:ext cx="8675370" cy="1484614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Options for Using These Fair Signs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59807-2B3B-792B-228A-D05CE3824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3" y="1543050"/>
            <a:ext cx="8675369" cy="3014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700" dirty="0">
                <a:latin typeface="Segoe UI" panose="020B0502040204020203" pitchFamily="34" charset="0"/>
                <a:cs typeface="Segoe UI" panose="020B0502040204020203" pitchFamily="34" charset="0"/>
              </a:rPr>
              <a:t>Sample signs on the following slides are fully editable and may be customized with agency and/or fair logos. </a:t>
            </a:r>
          </a:p>
          <a:p>
            <a:pPr lvl="1">
              <a:lnSpc>
                <a:spcPct val="120000"/>
              </a:lnSpc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White space is provided for the addition of logos, but existing contents can be rearranged as needed. </a:t>
            </a:r>
          </a:p>
          <a:p>
            <a:pPr lvl="1">
              <a:lnSpc>
                <a:spcPct val="120000"/>
              </a:lnSpc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Permission from CDPH is not necessary to edit or customize.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E3BB39E-1BD2-E308-585B-A15EEA488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515" y="4256859"/>
            <a:ext cx="4932046" cy="3014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700" dirty="0">
                <a:latin typeface="Segoe UI" panose="020B0502040204020203" pitchFamily="34" charset="0"/>
                <a:cs typeface="Segoe UI" panose="020B0502040204020203" pitchFamily="34" charset="0"/>
              </a:rPr>
              <a:t>Some slides include alternate graphics that may be interchanged as desired.</a:t>
            </a:r>
          </a:p>
          <a:p>
            <a:pPr>
              <a:lnSpc>
                <a:spcPct val="120000"/>
              </a:lnSpc>
            </a:pPr>
            <a:r>
              <a:rPr lang="en-US" sz="4700" dirty="0">
                <a:latin typeface="Segoe UI" panose="020B0502040204020203" pitchFamily="34" charset="0"/>
                <a:cs typeface="Segoe UI" panose="020B0502040204020203" pitchFamily="34" charset="0"/>
              </a:rPr>
              <a:t>Signs may be used individually or in series with other signs in this or other sets. </a:t>
            </a:r>
          </a:p>
        </p:txBody>
      </p:sp>
      <p:grpSp>
        <p:nvGrpSpPr>
          <p:cNvPr id="16" name="Group 15" descr="Sample sign showing example of logo placement in the corners. ">
            <a:extLst>
              <a:ext uri="{FF2B5EF4-FFF2-40B4-BE49-F238E27FC236}">
                <a16:creationId xmlns:a16="http://schemas.microsoft.com/office/drawing/2014/main" id="{FF71F324-CD60-E3BE-E630-8650B3775498}"/>
              </a:ext>
            </a:extLst>
          </p:cNvPr>
          <p:cNvGrpSpPr/>
          <p:nvPr/>
        </p:nvGrpSpPr>
        <p:grpSpPr>
          <a:xfrm>
            <a:off x="5189970" y="3800995"/>
            <a:ext cx="4538768" cy="3653478"/>
            <a:chOff x="5144250" y="3663835"/>
            <a:chExt cx="4538768" cy="365347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789AA1D-8F2E-F874-2621-21849E2B2C16}"/>
                </a:ext>
              </a:extLst>
            </p:cNvPr>
            <p:cNvGrpSpPr/>
            <p:nvPr/>
          </p:nvGrpSpPr>
          <p:grpSpPr>
            <a:xfrm>
              <a:off x="6065668" y="4535625"/>
              <a:ext cx="3617350" cy="2781688"/>
              <a:chOff x="6125277" y="4712776"/>
              <a:chExt cx="3617350" cy="278168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A53A3F3-253C-A54B-12E4-9BF056DFE8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5277" y="4712776"/>
                <a:ext cx="3591426" cy="27816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76BF609-AE63-5524-804E-F38BC11701F9}"/>
                  </a:ext>
                </a:extLst>
              </p:cNvPr>
              <p:cNvSpPr/>
              <p:nvPr/>
            </p:nvSpPr>
            <p:spPr>
              <a:xfrm>
                <a:off x="6205186" y="7022322"/>
                <a:ext cx="424213" cy="39643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8F794-F7B3-4E34-7892-2AFCB24DFA9D}"/>
                  </a:ext>
                </a:extLst>
              </p:cNvPr>
              <p:cNvSpPr txBox="1"/>
              <p:nvPr/>
            </p:nvSpPr>
            <p:spPr>
              <a:xfrm>
                <a:off x="6164950" y="7090059"/>
                <a:ext cx="572655" cy="260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Logo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DC31EF4-DD57-3DB5-4FE6-4A229FF0D2DE}"/>
                  </a:ext>
                </a:extLst>
              </p:cNvPr>
              <p:cNvSpPr/>
              <p:nvPr/>
            </p:nvSpPr>
            <p:spPr>
              <a:xfrm>
                <a:off x="9210208" y="4776352"/>
                <a:ext cx="424213" cy="39643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0F1419-B9F2-EA58-F392-B21841D5A26C}"/>
                  </a:ext>
                </a:extLst>
              </p:cNvPr>
              <p:cNvSpPr txBox="1"/>
              <p:nvPr/>
            </p:nvSpPr>
            <p:spPr>
              <a:xfrm>
                <a:off x="9169972" y="4844089"/>
                <a:ext cx="572655" cy="260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Logo</a:t>
                </a:r>
              </a:p>
            </p:txBody>
          </p:sp>
        </p:grp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B2C52D6C-EA75-4B96-D91A-4B3E0D053A2E}"/>
                </a:ext>
              </a:extLst>
            </p:cNvPr>
            <p:cNvSpPr/>
            <p:nvPr/>
          </p:nvSpPr>
          <p:spPr>
            <a:xfrm>
              <a:off x="9163749" y="3663835"/>
              <a:ext cx="424213" cy="72009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4DA508A3-14A6-901C-99C7-46B69E43F410}"/>
                </a:ext>
              </a:extLst>
            </p:cNvPr>
            <p:cNvSpPr/>
            <p:nvPr/>
          </p:nvSpPr>
          <p:spPr>
            <a:xfrm rot="16200000">
              <a:off x="5292188" y="6713190"/>
              <a:ext cx="424213" cy="72009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2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8116-CE60-A898-ADD1-9A2696A89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263" y="30481"/>
            <a:ext cx="8085874" cy="24708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6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Please no drinking, eating, smoking, chewing gum, or using pacifiers in this area.</a:t>
            </a:r>
            <a:endParaRPr lang="en-US" sz="4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4575D-75A1-FC2C-4180-3D1BDD00F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6103" y="5277186"/>
            <a:ext cx="4549244" cy="24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i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 to put anything in your mouth until after you’ve washed your hands. </a:t>
            </a:r>
          </a:p>
        </p:txBody>
      </p:sp>
      <p:pic>
        <p:nvPicPr>
          <p:cNvPr id="7" name="Graphic 6" descr="&quot;Do not&quot; sign over a person drinking from a cup with a straw">
            <a:extLst>
              <a:ext uri="{FF2B5EF4-FFF2-40B4-BE49-F238E27FC236}">
                <a16:creationId xmlns:a16="http://schemas.microsoft.com/office/drawing/2014/main" id="{0A16DAB6-0952-A5B0-6D6F-7A5042561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151" b="62240"/>
          <a:stretch/>
        </p:blipFill>
        <p:spPr>
          <a:xfrm>
            <a:off x="1006348" y="2998935"/>
            <a:ext cx="4022852" cy="4072425"/>
          </a:xfrm>
          <a:prstGeom prst="rect">
            <a:avLst/>
          </a:prstGeom>
        </p:spPr>
      </p:pic>
      <p:pic>
        <p:nvPicPr>
          <p:cNvPr id="8" name="Picture 7" descr="&quot;Do not&quot; sign over baby bottle and pacifier">
            <a:extLst>
              <a:ext uri="{FF2B5EF4-FFF2-40B4-BE49-F238E27FC236}">
                <a16:creationId xmlns:a16="http://schemas.microsoft.com/office/drawing/2014/main" id="{0DE71087-5BD4-0DD6-768D-909BAAFBA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03" y="2585528"/>
            <a:ext cx="2656287" cy="26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4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8116-CE60-A898-ADD1-9A2696A89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380" y="573933"/>
            <a:ext cx="8549640" cy="1848254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sz="5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Germs from animal poop are all over this area. </a:t>
            </a:r>
            <a:endParaRPr lang="en-US" sz="5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4575D-75A1-FC2C-4180-3D1BDD00F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8851" y="2882225"/>
            <a:ext cx="4163438" cy="4170328"/>
          </a:xfrm>
        </p:spPr>
        <p:txBody>
          <a:bodyPr>
            <a:normAutofit/>
          </a:bodyPr>
          <a:lstStyle/>
          <a:p>
            <a:r>
              <a:rPr lang="en-US" sz="5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Do not let children sit or play on the ground.</a:t>
            </a:r>
            <a:endParaRPr lang="en-US" sz="5200" dirty="0"/>
          </a:p>
        </p:txBody>
      </p:sp>
      <p:pic>
        <p:nvPicPr>
          <p:cNvPr id="11" name="Graphic 10" descr="&quot;Do not&quot; icon over person sitting on the ground eating an ice cream cone">
            <a:extLst>
              <a:ext uri="{FF2B5EF4-FFF2-40B4-BE49-F238E27FC236}">
                <a16:creationId xmlns:a16="http://schemas.microsoft.com/office/drawing/2014/main" id="{90101BB9-7DE2-E926-1F21-758908398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652833" y="202704"/>
            <a:ext cx="3136844" cy="3136844"/>
          </a:xfrm>
          <a:prstGeom prst="rect">
            <a:avLst/>
          </a:prstGeom>
        </p:spPr>
      </p:pic>
      <p:grpSp>
        <p:nvGrpSpPr>
          <p:cNvPr id="4" name="Group 3" descr="&quot;Do not&quot; icon over two children sitting on the ground near a pile of animal poop">
            <a:extLst>
              <a:ext uri="{FF2B5EF4-FFF2-40B4-BE49-F238E27FC236}">
                <a16:creationId xmlns:a16="http://schemas.microsoft.com/office/drawing/2014/main" id="{A51B1FFA-4DCB-BC37-BF5B-D2C19B3EB294}"/>
              </a:ext>
            </a:extLst>
          </p:cNvPr>
          <p:cNvGrpSpPr/>
          <p:nvPr/>
        </p:nvGrpSpPr>
        <p:grpSpPr>
          <a:xfrm>
            <a:off x="526882" y="2882224"/>
            <a:ext cx="4610100" cy="4543425"/>
            <a:chOff x="526882" y="2882224"/>
            <a:chExt cx="4610100" cy="4543425"/>
          </a:xfrm>
        </p:grpSpPr>
        <p:pic>
          <p:nvPicPr>
            <p:cNvPr id="8" name="Graphic 7" descr="&quot;Do not&quot; icon over two children sitting on the ground near a pile of animal poop">
              <a:extLst>
                <a:ext uri="{FF2B5EF4-FFF2-40B4-BE49-F238E27FC236}">
                  <a16:creationId xmlns:a16="http://schemas.microsoft.com/office/drawing/2014/main" id="{4F6FD05D-FA37-BD56-135D-7D5BAE587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6882" y="2882224"/>
              <a:ext cx="4610100" cy="4543425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93B4C6D2-6074-1B5A-D646-239D3FE1F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48201" y="6479193"/>
              <a:ext cx="1247827" cy="441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1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1F80-C5F7-82B5-CA9D-AB3405A13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939" y="1379881"/>
            <a:ext cx="7964521" cy="1969770"/>
          </a:xfrm>
        </p:spPr>
        <p:txBody>
          <a:bodyPr anchor="ctr">
            <a:noAutofit/>
          </a:bodyPr>
          <a:lstStyle/>
          <a:p>
            <a:pPr>
              <a:lnSpc>
                <a:spcPts val="6500"/>
              </a:lnSpc>
            </a:pPr>
            <a:r>
              <a:rPr lang="en-US" sz="5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Do not let children sit or play on the ground in animal areas.</a:t>
            </a:r>
            <a:endParaRPr lang="en-US" sz="5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Poop pile with flies buzzing around">
            <a:extLst>
              <a:ext uri="{FF2B5EF4-FFF2-40B4-BE49-F238E27FC236}">
                <a16:creationId xmlns:a16="http://schemas.microsoft.com/office/drawing/2014/main" id="{23030E71-C1CF-D432-8AB9-7EFEBDDAF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4305300"/>
            <a:ext cx="94297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3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E8EB77-33B2-E157-0084-EA725F534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30467"/>
            <a:ext cx="6050154" cy="1093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18116-CE60-A898-ADD1-9A2696A89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063" y="497981"/>
            <a:ext cx="5143500" cy="8572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While in this area</a:t>
            </a:r>
            <a:endParaRPr lang="en-US" sz="44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1A2CE0B-719C-4774-5BC5-73D9C0F5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343" y="1960511"/>
            <a:ext cx="4529137" cy="55263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49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Children who can’t walk should be carried.</a:t>
            </a:r>
            <a:endParaRPr lang="en-US" sz="4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5100"/>
              </a:lnSpc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Germs from animal poop are all over this area. </a:t>
            </a:r>
          </a:p>
        </p:txBody>
      </p:sp>
      <p:pic>
        <p:nvPicPr>
          <p:cNvPr id="7" name="Graphic 6" descr="Parent holding infant">
            <a:extLst>
              <a:ext uri="{FF2B5EF4-FFF2-40B4-BE49-F238E27FC236}">
                <a16:creationId xmlns:a16="http://schemas.microsoft.com/office/drawing/2014/main" id="{3A26E418-0BB9-A6AD-B0D2-1C0564B31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7992" y="2129298"/>
            <a:ext cx="5357568" cy="5357568"/>
          </a:xfrm>
          <a:prstGeom prst="rect">
            <a:avLst/>
          </a:prstGeom>
        </p:spPr>
      </p:pic>
      <p:pic>
        <p:nvPicPr>
          <p:cNvPr id="4" name="Picture 3" descr="Poop pile">
            <a:extLst>
              <a:ext uri="{FF2B5EF4-FFF2-40B4-BE49-F238E27FC236}">
                <a16:creationId xmlns:a16="http://schemas.microsoft.com/office/drawing/2014/main" id="{A847C61F-4DA8-97EF-21CE-B145C039B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28" y="6846375"/>
            <a:ext cx="1326382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6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Cow grazing">
            <a:extLst>
              <a:ext uri="{FF2B5EF4-FFF2-40B4-BE49-F238E27FC236}">
                <a16:creationId xmlns:a16="http://schemas.microsoft.com/office/drawing/2014/main" id="{67E890B6-361E-8D2C-3CF5-5B77751F1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0399" y="2181654"/>
            <a:ext cx="4667489" cy="4667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E18116-CE60-A898-ADD1-9A2696A89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235" y="241461"/>
            <a:ext cx="8549640" cy="27059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Please do not touch or grab railings, fences, hay or bedding, </a:t>
            </a:r>
            <a:br>
              <a:rPr lang="en-US" sz="4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en-US" sz="4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or other objects in or near the animal stalls.</a:t>
            </a:r>
            <a:endParaRPr lang="en-US" sz="4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4575D-75A1-FC2C-4180-3D1BDD00F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6500389"/>
            <a:ext cx="7543800" cy="12244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These surfaces and objects can be covered with germs from animal poop.</a:t>
            </a:r>
          </a:p>
        </p:txBody>
      </p:sp>
      <p:pic>
        <p:nvPicPr>
          <p:cNvPr id="8" name="Graphic 7" descr="Fence">
            <a:extLst>
              <a:ext uri="{FF2B5EF4-FFF2-40B4-BE49-F238E27FC236}">
                <a16:creationId xmlns:a16="http://schemas.microsoft.com/office/drawing/2014/main" id="{0FBA8040-4B4F-E2A7-9E69-BD542CADF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3676" y="3923051"/>
            <a:ext cx="6131048" cy="236094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20987D7-9DD5-3B99-D276-FA78DDE40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79515" y="2806601"/>
            <a:ext cx="3238970" cy="3238970"/>
          </a:xfrm>
          <a:prstGeom prst="ellipse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 descr="&quot;Do not&quot; icon over hands touching fence">
            <a:extLst>
              <a:ext uri="{FF2B5EF4-FFF2-40B4-BE49-F238E27FC236}">
                <a16:creationId xmlns:a16="http://schemas.microsoft.com/office/drawing/2014/main" id="{C0F4B9EE-A18B-81F0-7CAC-82B45C0087C1}"/>
              </a:ext>
            </a:extLst>
          </p:cNvPr>
          <p:cNvGrpSpPr/>
          <p:nvPr/>
        </p:nvGrpSpPr>
        <p:grpSpPr>
          <a:xfrm>
            <a:off x="5860010" y="2714891"/>
            <a:ext cx="3481595" cy="3481595"/>
            <a:chOff x="5860010" y="2714891"/>
            <a:chExt cx="3481595" cy="3481595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2F09557-90ED-E6FF-DF53-B72B2945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30546" y="3422227"/>
              <a:ext cx="3295650" cy="2066925"/>
            </a:xfrm>
            <a:prstGeom prst="rect">
              <a:avLst/>
            </a:prstGeom>
          </p:spPr>
        </p:pic>
        <p:pic>
          <p:nvPicPr>
            <p:cNvPr id="7" name="Graphic 6" descr="&quot;D">
              <a:extLst>
                <a:ext uri="{FF2B5EF4-FFF2-40B4-BE49-F238E27FC236}">
                  <a16:creationId xmlns:a16="http://schemas.microsoft.com/office/drawing/2014/main" id="{6093EACB-B0F5-3DE1-6E19-5D6CA6C47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60010" y="2714891"/>
              <a:ext cx="3481595" cy="3481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824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8116-CE60-A898-ADD1-9A2696A89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380" y="120782"/>
            <a:ext cx="8549640" cy="18765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Please do not kiss or cuddle animals.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34230-FEEB-B2F0-894D-5BED65B2C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" y="6527909"/>
            <a:ext cx="8549640" cy="11954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We know they’re cute, but animals can carry germs that can make you sick. </a:t>
            </a:r>
          </a:p>
        </p:txBody>
      </p:sp>
      <p:pic>
        <p:nvPicPr>
          <p:cNvPr id="10" name="Graphic 9" descr="&quot;Do not&quot; icon over rabbit with kiss marks">
            <a:extLst>
              <a:ext uri="{FF2B5EF4-FFF2-40B4-BE49-F238E27FC236}">
                <a16:creationId xmlns:a16="http://schemas.microsoft.com/office/drawing/2014/main" id="{EED16278-F8E7-BC3B-E11A-867B9CEF5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396" y="2065280"/>
            <a:ext cx="4322526" cy="4322526"/>
          </a:xfrm>
          <a:prstGeom prst="rect">
            <a:avLst/>
          </a:prstGeom>
        </p:spPr>
      </p:pic>
      <p:pic>
        <p:nvPicPr>
          <p:cNvPr id="7" name="Graphic 6" descr="&quot;Do not&quot; icon over piglet with kiss marks">
            <a:extLst>
              <a:ext uri="{FF2B5EF4-FFF2-40B4-BE49-F238E27FC236}">
                <a16:creationId xmlns:a16="http://schemas.microsoft.com/office/drawing/2014/main" id="{6EFAD7D6-287D-9640-6F00-0A972A210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3480" y="2065281"/>
            <a:ext cx="4322525" cy="43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77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DPH Document" ma:contentTypeID="0x0101002CC577673628EB48993F371F1850BF7D003E18CAC0E743194EA29E89F4611861B3" ma:contentTypeVersion="4" ma:contentTypeDescription="Create a new document." ma:contentTypeScope="" ma:versionID="322f02379ad10f210e08a64c252df73d">
  <xsd:schema xmlns:xsd="http://www.w3.org/2001/XMLSchema" xmlns:xs="http://www.w3.org/2001/XMLSchema" xmlns:p="http://schemas.microsoft.com/office/2006/metadata/properties" xmlns:ns1="http://schemas.microsoft.com/sharepoint/v3" xmlns:ns2="a48324c4-7d20-48d3-8188-32763737222b" targetNamespace="http://schemas.microsoft.com/office/2006/metadata/properties" ma:root="true" ma:fieldsID="f565ecd89d5927accf21e815673962b2" ns1:_="" ns2:_="">
    <xsd:import namespace="http://schemas.microsoft.com/sharepoint/v3"/>
    <xsd:import namespace="a48324c4-7d20-48d3-8188-32763737222b"/>
    <xsd:element name="properties">
      <xsd:complexType>
        <xsd:sequence>
          <xsd:element name="documentManagement">
            <xsd:complexType>
              <xsd:all>
                <xsd:element ref="ns2:kcdf3820fa7642e8be4bb4902ce9671f" minOccurs="0"/>
                <xsd:element ref="ns2:TaxCatchAll" minOccurs="0"/>
                <xsd:element ref="ns2:TaxCatchAllLabel" minOccurs="0"/>
                <xsd:element ref="ns2:off2d280d04f435e8ad65f64297220d7" minOccurs="0"/>
                <xsd:element ref="ns2:bb1a85d7c91c4659b60f056ef7672151" minOccurs="0"/>
                <xsd:element ref="ns2:e703b7d8b6284097bcc8d89d108ab72a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Scheduling Start Date is a site column created by the Publishing feature. It is used to specify the date and time on which this page will first appear to site visitors." ma:internalName="Scheduling_x0020_Start_x0020_Date">
      <xsd:simpleType>
        <xsd:restriction base="dms:Unknown"/>
      </xsd:simpleType>
    </xsd:element>
    <xsd:element name="PublishingExpirationDate" ma:index="20" nillable="true" ma:displayName="Scheduling End Date" ma:description="Scheduling End Date is a site column created by the Publishing feature. It is used to specify the date and time on which this page will no longer appear to site visitors." ma:internalName="Scheduling_x0020_End_x0020_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324c4-7d20-48d3-8188-32763737222b" elementFormDefault="qualified">
    <xsd:import namespace="http://schemas.microsoft.com/office/2006/documentManagement/types"/>
    <xsd:import namespace="http://schemas.microsoft.com/office/infopath/2007/PartnerControls"/>
    <xsd:element name="kcdf3820fa7642e8be4bb4902ce9671f" ma:index="8" nillable="true" ma:taxonomy="true" ma:internalName="kcdf3820fa7642e8be4bb4902ce9671f" ma:taxonomyFieldName="Topic" ma:displayName="Topic" ma:default="" ma:fieldId="{4cdf3820-fa76-42e8-be4b-b4902ce9671f}" ma:taxonomyMulti="true" ma:sspId="b545365c-366b-4c8d-aeef-04f620ee1966" ma:termSetId="cdd5a172-8c78-4ec7-ac60-5f0fe253a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1170ce7-0db4-4c2d-850d-13dce0ec4ea5}" ma:internalName="TaxCatchAll" ma:showField="CatchAllData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1170ce7-0db4-4c2d-850d-13dce0ec4ea5}" ma:internalName="TaxCatchAllLabel" ma:readOnly="true" ma:showField="CatchAllDataLabel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2d280d04f435e8ad65f64297220d7" ma:index="12" nillable="true" ma:taxonomy="true" ma:internalName="off2d280d04f435e8ad65f64297220d7" ma:taxonomyFieldName="CDPH_x0020_Audience" ma:displayName="CDPH Audience" ma:default="" ma:fieldId="{8ff2d280-d04f-435e-8ad6-5f64297220d7}" ma:taxonomyMulti="true" ma:sspId="b545365c-366b-4c8d-aeef-04f620ee1966" ma:termSetId="cc05263c-85ed-4c2f-a4fe-f602faee1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1a85d7c91c4659b60f056ef7672151" ma:index="14" nillable="true" ma:taxonomy="true" ma:internalName="bb1a85d7c91c4659b60f056ef7672151" ma:taxonomyFieldName="Program" ma:displayName="Program" ma:default="" ma:fieldId="{bb1a85d7-c91c-4659-b60f-056ef7672151}" ma:taxonomyMulti="true" ma:sspId="b545365c-366b-4c8d-aeef-04f620ee1966" ma:termSetId="6489bfc0-c77f-4619-9be4-bef70736d1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03b7d8b6284097bcc8d89d108ab72a" ma:index="16" nillable="true" ma:taxonomy="true" ma:internalName="e703b7d8b6284097bcc8d89d108ab72a" ma:taxonomyFieldName="Content_x0020_Language" ma:displayName="Content Language" ma:default="97;#English|25e340a5-d50c-48d7-adc0-a905fb7bff5c" ma:fieldId="{e703b7d8-b628-4097-bcc8-d89d108ab72a}" ma:sspId="b545365c-366b-4c8d-aeef-04f620ee1966" ma:termSetId="45e6de93-a046-4930-a9e9-bac90a8163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df3820fa7642e8be4bb4902ce9671f xmlns="a48324c4-7d20-48d3-8188-32763737222b">
      <Terms xmlns="http://schemas.microsoft.com/office/infopath/2007/PartnerControls"/>
    </kcdf3820fa7642e8be4bb4902ce9671f>
    <bb1a85d7c91c4659b60f056ef7672151 xmlns="a48324c4-7d20-48d3-8188-32763737222b">
      <Terms xmlns="http://schemas.microsoft.com/office/infopath/2007/PartnerControls"/>
    </bb1a85d7c91c4659b60f056ef7672151>
    <PublishingExpirationDate xmlns="http://schemas.microsoft.com/sharepoint/v3" xsi:nil="true"/>
    <PublishingStartDate xmlns="http://schemas.microsoft.com/sharepoint/v3" xsi:nil="true"/>
    <e703b7d8b6284097bcc8d89d108ab72a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25e340a5-d50c-48d7-adc0-a905fb7bff5c</TermId>
        </TermInfo>
      </Terms>
    </e703b7d8b6284097bcc8d89d108ab72a>
    <off2d280d04f435e8ad65f64297220d7 xmlns="a48324c4-7d20-48d3-8188-32763737222b">
      <Terms xmlns="http://schemas.microsoft.com/office/infopath/2007/PartnerControls"/>
    </off2d280d04f435e8ad65f64297220d7>
    <TaxCatchAll xmlns="a48324c4-7d20-48d3-8188-32763737222b">
      <Value>97</Value>
    </TaxCatchAll>
  </documentManagement>
</p:properties>
</file>

<file path=customXml/itemProps1.xml><?xml version="1.0" encoding="utf-8"?>
<ds:datastoreItem xmlns:ds="http://schemas.openxmlformats.org/officeDocument/2006/customXml" ds:itemID="{0794C341-711B-44EC-9889-9027608AD53D}"/>
</file>

<file path=customXml/itemProps2.xml><?xml version="1.0" encoding="utf-8"?>
<ds:datastoreItem xmlns:ds="http://schemas.openxmlformats.org/officeDocument/2006/customXml" ds:itemID="{EDFD1088-99E4-45E3-84F7-981DD36CCF70}"/>
</file>

<file path=customXml/itemProps3.xml><?xml version="1.0" encoding="utf-8"?>
<ds:datastoreItem xmlns:ds="http://schemas.openxmlformats.org/officeDocument/2006/customXml" ds:itemID="{58E132A5-FF66-4901-BAF6-21CB17EA0AD9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893</TotalTime>
  <Words>240</Words>
  <Application>Microsoft Office PowerPoint</Application>
  <PresentationFormat>Custom</PresentationFormat>
  <Paragraphs>21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Office Theme</vt:lpstr>
      <vt:lpstr>Options for Using These Fair Signs </vt:lpstr>
      <vt:lpstr>Please no drinking, eating, smoking, chewing gum, or using pacifiers in this area.</vt:lpstr>
      <vt:lpstr>Germs from animal poop are all over this area. </vt:lpstr>
      <vt:lpstr>Do not let children sit or play on the ground in animal areas.</vt:lpstr>
      <vt:lpstr>While in this area</vt:lpstr>
      <vt:lpstr>Please do not touch or grab railings, fences, hay or bedding,  or other objects in or near the animal stalls.</vt:lpstr>
      <vt:lpstr>Please do not kiss or cuddle animals.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Fair Signs - Inside Animal Exhibit</dc:title>
  <dc:creator>Nicolici, Allyx@CDPH</dc:creator>
  <cp:lastModifiedBy>Nicolici, Allyx@CDPH</cp:lastModifiedBy>
  <cp:revision>28</cp:revision>
  <dcterms:created xsi:type="dcterms:W3CDTF">2024-01-23T00:59:59Z</dcterms:created>
  <dcterms:modified xsi:type="dcterms:W3CDTF">2024-05-07T23:28:56Z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0x0101002CC577673628EB48993F371F1850BF7D003E18CAC0E743194EA29E89F4611861B3</vt:lpwstr>
  </property>
</Properties>
</file>