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fntdata" ContentType="application/x-fontdata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metadata" ContentType="application/binary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3044825" cy="914400"/>
  <p:notesSz cx="9144000" cy="6858000"/>
  <p:embeddedFontLst>
    <p:embeddedFont>
      <p:font typeface="Calibri" panose="020F0502020204030204" pitchFamily="34" charset="0"/>
      <p:regular r:id="rId5"/>
      <p:bold r:id="rId6"/>
      <p:italic r:id="rId7"/>
      <p:boldItalic r:id="rId8"/>
    </p:embeddedFont>
    <p:embeddedFont>
      <p:font typeface="Century Gothic" panose="020B0502020202020204" pitchFamily="34" charset="0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13" roundtripDataSignature="AMtx7mhPzN0w3ON3/SVEd4umyC7AP4GVt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C5D8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94" autoAdjust="0"/>
  </p:normalViewPr>
  <p:slideViewPr>
    <p:cSldViewPr snapToGrid="0">
      <p:cViewPr varScale="1">
        <p:scale>
          <a:sx n="400" d="100"/>
          <a:sy n="400" d="100"/>
        </p:scale>
        <p:origin x="1326" y="126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15" d="100"/>
          <a:sy n="115" d="100"/>
        </p:scale>
        <p:origin x="163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customschemas.google.com/relationships/presentationmetadata" Target="metadata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font" Target="fonts/font8.fntdata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viewProps" Target="viewProps.xml"/><Relationship Id="rId10" Type="http://schemas.openxmlformats.org/officeDocument/2006/relationships/font" Target="fonts/font6.fntdata"/><Relationship Id="rId19" Type="http://schemas.openxmlformats.org/officeDocument/2006/relationships/customXml" Target="../customXml/item2.xml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524300" y="514350"/>
            <a:ext cx="6096300" cy="25717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-3494088" y="0"/>
            <a:ext cx="998855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4" name="Google Shape;84;p1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99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-3494088" y="0"/>
            <a:ext cx="9988551" cy="30003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199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2:notes"/>
          <p:cNvSpPr txBox="1">
            <a:spLocks noGrp="1"/>
          </p:cNvSpPr>
          <p:nvPr>
            <p:ph type="sldNum" idx="12"/>
          </p:nvPr>
        </p:nvSpPr>
        <p:spPr>
          <a:xfrm>
            <a:off x="0" y="0"/>
            <a:ext cx="3000000" cy="300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EFAULT">
  <p:cSld name="DEFAULT">
    <p:bg>
      <p:bgPr>
        <a:solidFill>
          <a:schemeClr val="lt1"/>
        </a:solidFill>
        <a:effectLst/>
      </p:bgPr>
    </p:bg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4"/>
          <p:cNvSpPr>
            <a:spLocks noGrp="1"/>
          </p:cNvSpPr>
          <p:nvPr>
            <p:ph type="pic" idx="2" hasCustomPrompt="1"/>
          </p:nvPr>
        </p:nvSpPr>
        <p:spPr>
          <a:xfrm>
            <a:off x="0" y="0"/>
            <a:ext cx="592138" cy="461486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wrap="square" lIns="0" tIns="0" rIns="0" bIns="0">
            <a:noAutofit/>
          </a:bodyPr>
          <a:lstStyle>
            <a:lvl1pPr marL="204915" indent="0" algn="l">
              <a:buFont typeface="Arial" panose="020B0604020202020204" pitchFamily="34" charset="0"/>
              <a:buNone/>
              <a:defRPr sz="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Edit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3"/>
          <p:cNvSpPr txBox="1">
            <a:spLocks noGrp="1"/>
          </p:cNvSpPr>
          <p:nvPr>
            <p:ph type="title"/>
          </p:nvPr>
        </p:nvSpPr>
        <p:spPr>
          <a:xfrm>
            <a:off x="209729" y="60960"/>
            <a:ext cx="982035" cy="213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7"/>
              <a:buFont typeface="Calibri"/>
              <a:buNone/>
              <a:defRPr sz="427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13"/>
          <p:cNvSpPr>
            <a:spLocks noGrp="1"/>
          </p:cNvSpPr>
          <p:nvPr>
            <p:ph type="pic" idx="2"/>
          </p:nvPr>
        </p:nvSpPr>
        <p:spPr>
          <a:xfrm>
            <a:off x="1294448" y="131659"/>
            <a:ext cx="1541443" cy="649817"/>
          </a:xfrm>
          <a:prstGeom prst="rect">
            <a:avLst/>
          </a:prstGeom>
          <a:noFill/>
          <a:ln>
            <a:noFill/>
          </a:ln>
        </p:spPr>
      </p:sp>
      <p:sp>
        <p:nvSpPr>
          <p:cNvPr id="66" name="Google Shape;66;p13"/>
          <p:cNvSpPr txBox="1">
            <a:spLocks noGrp="1"/>
          </p:cNvSpPr>
          <p:nvPr>
            <p:ph type="body" idx="1"/>
          </p:nvPr>
        </p:nvSpPr>
        <p:spPr>
          <a:xfrm>
            <a:off x="209729" y="274320"/>
            <a:ext cx="982035" cy="5082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33"/>
              </a:spcBef>
              <a:spcAft>
                <a:spcPts val="0"/>
              </a:spcAft>
              <a:buClr>
                <a:schemeClr val="dk1"/>
              </a:buClr>
              <a:buSzPts val="213"/>
              <a:buNone/>
              <a:defRPr sz="213"/>
            </a:lvl1pPr>
            <a:lvl2pPr marL="914400" lvl="1" indent="-2286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7"/>
              <a:buNone/>
              <a:defRPr sz="187"/>
            </a:lvl2pPr>
            <a:lvl3pPr marL="1371600" lvl="2" indent="-2286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60"/>
              <a:buNone/>
              <a:defRPr sz="160"/>
            </a:lvl3pPr>
            <a:lvl4pPr marL="1828800" lvl="3" indent="-2286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33"/>
              <a:buNone/>
              <a:defRPr sz="133"/>
            </a:lvl4pPr>
            <a:lvl5pPr marL="2286000" lvl="4" indent="-2286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33"/>
              <a:buNone/>
              <a:defRPr sz="133"/>
            </a:lvl5pPr>
            <a:lvl6pPr marL="2743200" lvl="5" indent="-2286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33"/>
              <a:buNone/>
              <a:defRPr sz="133"/>
            </a:lvl6pPr>
            <a:lvl7pPr marL="3200400" lvl="6" indent="-2286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33"/>
              <a:buNone/>
              <a:defRPr sz="133"/>
            </a:lvl7pPr>
            <a:lvl8pPr marL="3657600" lvl="7" indent="-2286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33"/>
              <a:buNone/>
              <a:defRPr sz="133"/>
            </a:lvl8pPr>
            <a:lvl9pPr marL="4114800" lvl="8" indent="-2286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33"/>
              <a:buNone/>
              <a:defRPr sz="133"/>
            </a:lvl9pPr>
          </a:lstStyle>
          <a:p>
            <a:endParaRPr/>
          </a:p>
        </p:txBody>
      </p:sp>
      <p:sp>
        <p:nvSpPr>
          <p:cNvPr id="67" name="Google Shape;67;p13"/>
          <p:cNvSpPr txBox="1">
            <a:spLocks noGrp="1"/>
          </p:cNvSpPr>
          <p:nvPr>
            <p:ph type="dt" idx="10"/>
          </p:nvPr>
        </p:nvSpPr>
        <p:spPr>
          <a:xfrm>
            <a:off x="209332" y="847516"/>
            <a:ext cx="685086" cy="48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8" name="Google Shape;68;p13"/>
          <p:cNvSpPr txBox="1">
            <a:spLocks noGrp="1"/>
          </p:cNvSpPr>
          <p:nvPr>
            <p:ph type="ftr" idx="11"/>
          </p:nvPr>
        </p:nvSpPr>
        <p:spPr>
          <a:xfrm>
            <a:off x="1008599" y="847516"/>
            <a:ext cx="1027628" cy="48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3"/>
          <p:cNvSpPr txBox="1">
            <a:spLocks noGrp="1"/>
          </p:cNvSpPr>
          <p:nvPr>
            <p:ph type="sldNum" idx="12"/>
          </p:nvPr>
        </p:nvSpPr>
        <p:spPr>
          <a:xfrm>
            <a:off x="2150407" y="847516"/>
            <a:ext cx="685086" cy="48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4"/>
          <p:cNvSpPr txBox="1">
            <a:spLocks noGrp="1"/>
          </p:cNvSpPr>
          <p:nvPr>
            <p:ph type="title"/>
          </p:nvPr>
        </p:nvSpPr>
        <p:spPr>
          <a:xfrm>
            <a:off x="209332" y="48683"/>
            <a:ext cx="2626162" cy="1767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4"/>
          <p:cNvSpPr txBox="1">
            <a:spLocks noGrp="1"/>
          </p:cNvSpPr>
          <p:nvPr>
            <p:ph type="body" idx="1"/>
          </p:nvPr>
        </p:nvSpPr>
        <p:spPr>
          <a:xfrm rot="5400000">
            <a:off x="1232324" y="-779575"/>
            <a:ext cx="580178" cy="2626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3" name="Google Shape;73;p14"/>
          <p:cNvSpPr txBox="1">
            <a:spLocks noGrp="1"/>
          </p:cNvSpPr>
          <p:nvPr>
            <p:ph type="dt" idx="10"/>
          </p:nvPr>
        </p:nvSpPr>
        <p:spPr>
          <a:xfrm>
            <a:off x="209332" y="847516"/>
            <a:ext cx="685086" cy="48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ftr" idx="11"/>
          </p:nvPr>
        </p:nvSpPr>
        <p:spPr>
          <a:xfrm>
            <a:off x="1008599" y="847516"/>
            <a:ext cx="1027628" cy="48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4"/>
          <p:cNvSpPr txBox="1">
            <a:spLocks noGrp="1"/>
          </p:cNvSpPr>
          <p:nvPr>
            <p:ph type="sldNum" idx="12"/>
          </p:nvPr>
        </p:nvSpPr>
        <p:spPr>
          <a:xfrm>
            <a:off x="2150407" y="847516"/>
            <a:ext cx="685086" cy="48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5"/>
          <p:cNvSpPr txBox="1">
            <a:spLocks noGrp="1"/>
          </p:cNvSpPr>
          <p:nvPr>
            <p:ph type="title"/>
          </p:nvPr>
        </p:nvSpPr>
        <p:spPr>
          <a:xfrm rot="5400000">
            <a:off x="2119767" y="107869"/>
            <a:ext cx="774912" cy="6565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5"/>
          <p:cNvSpPr txBox="1">
            <a:spLocks noGrp="1"/>
          </p:cNvSpPr>
          <p:nvPr>
            <p:ph type="body" idx="1"/>
          </p:nvPr>
        </p:nvSpPr>
        <p:spPr>
          <a:xfrm rot="5400000">
            <a:off x="787657" y="-529642"/>
            <a:ext cx="774912" cy="19315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9" name="Google Shape;79;p15"/>
          <p:cNvSpPr txBox="1">
            <a:spLocks noGrp="1"/>
          </p:cNvSpPr>
          <p:nvPr>
            <p:ph type="dt" idx="10"/>
          </p:nvPr>
        </p:nvSpPr>
        <p:spPr>
          <a:xfrm>
            <a:off x="209332" y="847516"/>
            <a:ext cx="685086" cy="48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ftr" idx="11"/>
          </p:nvPr>
        </p:nvSpPr>
        <p:spPr>
          <a:xfrm>
            <a:off x="1008599" y="847516"/>
            <a:ext cx="1027628" cy="48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5"/>
          <p:cNvSpPr txBox="1">
            <a:spLocks noGrp="1"/>
          </p:cNvSpPr>
          <p:nvPr>
            <p:ph type="sldNum" idx="12"/>
          </p:nvPr>
        </p:nvSpPr>
        <p:spPr>
          <a:xfrm>
            <a:off x="2150407" y="847516"/>
            <a:ext cx="685086" cy="48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5"/>
          <p:cNvSpPr txBox="1">
            <a:spLocks noGrp="1"/>
          </p:cNvSpPr>
          <p:nvPr>
            <p:ph type="ctrTitle"/>
          </p:nvPr>
        </p:nvSpPr>
        <p:spPr>
          <a:xfrm>
            <a:off x="380603" y="149650"/>
            <a:ext cx="2283619" cy="318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  <a:defRPr sz="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5"/>
          <p:cNvSpPr txBox="1">
            <a:spLocks noGrp="1"/>
          </p:cNvSpPr>
          <p:nvPr>
            <p:ph type="subTitle" idx="1"/>
          </p:nvPr>
        </p:nvSpPr>
        <p:spPr>
          <a:xfrm>
            <a:off x="380603" y="480272"/>
            <a:ext cx="2283619" cy="2207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33"/>
              </a:spcBef>
              <a:spcAft>
                <a:spcPts val="0"/>
              </a:spcAft>
              <a:buClr>
                <a:schemeClr val="dk1"/>
              </a:buClr>
              <a:buSzPts val="320"/>
              <a:buNone/>
              <a:defRPr sz="320"/>
            </a:lvl1pPr>
            <a:lvl2pPr lvl="1" algn="ctr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267"/>
              <a:buNone/>
              <a:defRPr sz="267"/>
            </a:lvl2pPr>
            <a:lvl3pPr lvl="2" algn="ctr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240"/>
              <a:buNone/>
              <a:defRPr sz="240"/>
            </a:lvl3pPr>
            <a:lvl4pPr lvl="3" algn="ctr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213"/>
              <a:buNone/>
              <a:defRPr sz="213"/>
            </a:lvl4pPr>
            <a:lvl5pPr lvl="4" algn="ctr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213"/>
              <a:buNone/>
              <a:defRPr sz="213"/>
            </a:lvl5pPr>
            <a:lvl6pPr lvl="5" algn="ctr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213"/>
              <a:buNone/>
              <a:defRPr sz="213"/>
            </a:lvl6pPr>
            <a:lvl7pPr lvl="6" algn="ctr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213"/>
              <a:buNone/>
              <a:defRPr sz="213"/>
            </a:lvl7pPr>
            <a:lvl8pPr lvl="7" algn="ctr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213"/>
              <a:buNone/>
              <a:defRPr sz="213"/>
            </a:lvl8pPr>
            <a:lvl9pPr lvl="8" algn="ctr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213"/>
              <a:buNone/>
              <a:defRPr sz="213"/>
            </a:lvl9pPr>
          </a:lstStyle>
          <a:p>
            <a:endParaRPr/>
          </a:p>
        </p:txBody>
      </p:sp>
      <p:sp>
        <p:nvSpPr>
          <p:cNvPr id="16" name="Google Shape;16;p5"/>
          <p:cNvSpPr txBox="1">
            <a:spLocks noGrp="1"/>
          </p:cNvSpPr>
          <p:nvPr>
            <p:ph type="dt" idx="10"/>
          </p:nvPr>
        </p:nvSpPr>
        <p:spPr>
          <a:xfrm>
            <a:off x="209332" y="847516"/>
            <a:ext cx="685086" cy="48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5"/>
          <p:cNvSpPr txBox="1">
            <a:spLocks noGrp="1"/>
          </p:cNvSpPr>
          <p:nvPr>
            <p:ph type="ftr" idx="11"/>
          </p:nvPr>
        </p:nvSpPr>
        <p:spPr>
          <a:xfrm>
            <a:off x="1008599" y="847516"/>
            <a:ext cx="1027628" cy="48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5"/>
          <p:cNvSpPr txBox="1">
            <a:spLocks noGrp="1"/>
          </p:cNvSpPr>
          <p:nvPr>
            <p:ph type="sldNum" idx="12"/>
          </p:nvPr>
        </p:nvSpPr>
        <p:spPr>
          <a:xfrm>
            <a:off x="2150407" y="847516"/>
            <a:ext cx="685086" cy="48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6"/>
          <p:cNvSpPr txBox="1">
            <a:spLocks noGrp="1"/>
          </p:cNvSpPr>
          <p:nvPr>
            <p:ph type="title"/>
          </p:nvPr>
        </p:nvSpPr>
        <p:spPr>
          <a:xfrm>
            <a:off x="209332" y="48683"/>
            <a:ext cx="2626162" cy="1767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6"/>
          <p:cNvSpPr txBox="1">
            <a:spLocks noGrp="1"/>
          </p:cNvSpPr>
          <p:nvPr>
            <p:ph type="body" idx="1"/>
          </p:nvPr>
        </p:nvSpPr>
        <p:spPr>
          <a:xfrm>
            <a:off x="209332" y="243417"/>
            <a:ext cx="2626162" cy="580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6"/>
          <p:cNvSpPr txBox="1">
            <a:spLocks noGrp="1"/>
          </p:cNvSpPr>
          <p:nvPr>
            <p:ph type="dt" idx="10"/>
          </p:nvPr>
        </p:nvSpPr>
        <p:spPr>
          <a:xfrm>
            <a:off x="209332" y="847516"/>
            <a:ext cx="685086" cy="48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6"/>
          <p:cNvSpPr txBox="1">
            <a:spLocks noGrp="1"/>
          </p:cNvSpPr>
          <p:nvPr>
            <p:ph type="ftr" idx="11"/>
          </p:nvPr>
        </p:nvSpPr>
        <p:spPr>
          <a:xfrm>
            <a:off x="1008599" y="847516"/>
            <a:ext cx="1027628" cy="48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6"/>
          <p:cNvSpPr txBox="1">
            <a:spLocks noGrp="1"/>
          </p:cNvSpPr>
          <p:nvPr>
            <p:ph type="sldNum" idx="12"/>
          </p:nvPr>
        </p:nvSpPr>
        <p:spPr>
          <a:xfrm>
            <a:off x="2150407" y="847516"/>
            <a:ext cx="685086" cy="48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>
            <a:spLocks noGrp="1"/>
          </p:cNvSpPr>
          <p:nvPr>
            <p:ph type="title"/>
          </p:nvPr>
        </p:nvSpPr>
        <p:spPr>
          <a:xfrm>
            <a:off x="207747" y="227967"/>
            <a:ext cx="2626162" cy="3803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  <a:defRPr sz="8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7"/>
          <p:cNvSpPr txBox="1">
            <a:spLocks noGrp="1"/>
          </p:cNvSpPr>
          <p:nvPr>
            <p:ph type="body" idx="1"/>
          </p:nvPr>
        </p:nvSpPr>
        <p:spPr>
          <a:xfrm>
            <a:off x="207747" y="611930"/>
            <a:ext cx="2626162" cy="20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33"/>
              </a:spcBef>
              <a:spcAft>
                <a:spcPts val="0"/>
              </a:spcAft>
              <a:buClr>
                <a:srgbClr val="888888"/>
              </a:buClr>
              <a:buSzPts val="320"/>
              <a:buNone/>
              <a:defRPr sz="32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rgbClr val="888888"/>
              </a:buClr>
              <a:buSzPts val="267"/>
              <a:buNone/>
              <a:defRPr sz="267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rgbClr val="888888"/>
              </a:buClr>
              <a:buSzPts val="240"/>
              <a:buNone/>
              <a:defRPr sz="24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rgbClr val="888888"/>
              </a:buClr>
              <a:buSzPts val="213"/>
              <a:buNone/>
              <a:defRPr sz="213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rgbClr val="888888"/>
              </a:buClr>
              <a:buSzPts val="213"/>
              <a:buNone/>
              <a:defRPr sz="213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rgbClr val="888888"/>
              </a:buClr>
              <a:buSzPts val="213"/>
              <a:buNone/>
              <a:defRPr sz="213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rgbClr val="888888"/>
              </a:buClr>
              <a:buSzPts val="213"/>
              <a:buNone/>
              <a:defRPr sz="213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rgbClr val="888888"/>
              </a:buClr>
              <a:buSzPts val="213"/>
              <a:buNone/>
              <a:defRPr sz="213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rgbClr val="888888"/>
              </a:buClr>
              <a:buSzPts val="213"/>
              <a:buNone/>
              <a:defRPr sz="213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8" name="Google Shape;28;p7"/>
          <p:cNvSpPr txBox="1">
            <a:spLocks noGrp="1"/>
          </p:cNvSpPr>
          <p:nvPr>
            <p:ph type="dt" idx="10"/>
          </p:nvPr>
        </p:nvSpPr>
        <p:spPr>
          <a:xfrm>
            <a:off x="209332" y="847516"/>
            <a:ext cx="685086" cy="48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7"/>
          <p:cNvSpPr txBox="1">
            <a:spLocks noGrp="1"/>
          </p:cNvSpPr>
          <p:nvPr>
            <p:ph type="ftr" idx="11"/>
          </p:nvPr>
        </p:nvSpPr>
        <p:spPr>
          <a:xfrm>
            <a:off x="1008599" y="847516"/>
            <a:ext cx="1027628" cy="48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sldNum" idx="12"/>
          </p:nvPr>
        </p:nvSpPr>
        <p:spPr>
          <a:xfrm>
            <a:off x="2150407" y="847516"/>
            <a:ext cx="685086" cy="48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8"/>
          <p:cNvSpPr txBox="1">
            <a:spLocks noGrp="1"/>
          </p:cNvSpPr>
          <p:nvPr>
            <p:ph type="title"/>
          </p:nvPr>
        </p:nvSpPr>
        <p:spPr>
          <a:xfrm>
            <a:off x="209332" y="48683"/>
            <a:ext cx="2626162" cy="1767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8"/>
          <p:cNvSpPr txBox="1">
            <a:spLocks noGrp="1"/>
          </p:cNvSpPr>
          <p:nvPr>
            <p:ph type="body" idx="1"/>
          </p:nvPr>
        </p:nvSpPr>
        <p:spPr>
          <a:xfrm>
            <a:off x="209333" y="243417"/>
            <a:ext cx="1294051" cy="580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body" idx="2"/>
          </p:nvPr>
        </p:nvSpPr>
        <p:spPr>
          <a:xfrm>
            <a:off x="1541442" y="243417"/>
            <a:ext cx="1294051" cy="580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dt" idx="10"/>
          </p:nvPr>
        </p:nvSpPr>
        <p:spPr>
          <a:xfrm>
            <a:off x="209332" y="847516"/>
            <a:ext cx="685086" cy="48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8"/>
          <p:cNvSpPr txBox="1">
            <a:spLocks noGrp="1"/>
          </p:cNvSpPr>
          <p:nvPr>
            <p:ph type="ftr" idx="11"/>
          </p:nvPr>
        </p:nvSpPr>
        <p:spPr>
          <a:xfrm>
            <a:off x="1008599" y="847516"/>
            <a:ext cx="1027628" cy="48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sldNum" idx="12"/>
          </p:nvPr>
        </p:nvSpPr>
        <p:spPr>
          <a:xfrm>
            <a:off x="2150407" y="847516"/>
            <a:ext cx="685086" cy="48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9"/>
          <p:cNvSpPr txBox="1">
            <a:spLocks noGrp="1"/>
          </p:cNvSpPr>
          <p:nvPr>
            <p:ph type="title"/>
          </p:nvPr>
        </p:nvSpPr>
        <p:spPr>
          <a:xfrm>
            <a:off x="209729" y="48683"/>
            <a:ext cx="2626162" cy="1767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body" idx="1"/>
          </p:nvPr>
        </p:nvSpPr>
        <p:spPr>
          <a:xfrm>
            <a:off x="209730" y="224157"/>
            <a:ext cx="1288104" cy="1098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33"/>
              </a:spcBef>
              <a:spcAft>
                <a:spcPts val="0"/>
              </a:spcAft>
              <a:buClr>
                <a:schemeClr val="dk1"/>
              </a:buClr>
              <a:buSzPts val="320"/>
              <a:buNone/>
              <a:defRPr sz="320" b="1"/>
            </a:lvl1pPr>
            <a:lvl2pPr marL="914400" lvl="1" indent="-2286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267"/>
              <a:buNone/>
              <a:defRPr sz="267" b="1"/>
            </a:lvl2pPr>
            <a:lvl3pPr marL="1371600" lvl="2" indent="-2286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240"/>
              <a:buNone/>
              <a:defRPr sz="240" b="1"/>
            </a:lvl3pPr>
            <a:lvl4pPr marL="1828800" lvl="3" indent="-2286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213"/>
              <a:buNone/>
              <a:defRPr sz="213" b="1"/>
            </a:lvl4pPr>
            <a:lvl5pPr marL="2286000" lvl="4" indent="-2286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213"/>
              <a:buNone/>
              <a:defRPr sz="213" b="1"/>
            </a:lvl5pPr>
            <a:lvl6pPr marL="2743200" lvl="5" indent="-2286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213"/>
              <a:buNone/>
              <a:defRPr sz="213" b="1"/>
            </a:lvl6pPr>
            <a:lvl7pPr marL="3200400" lvl="6" indent="-2286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213"/>
              <a:buNone/>
              <a:defRPr sz="213" b="1"/>
            </a:lvl7pPr>
            <a:lvl8pPr marL="3657600" lvl="7" indent="-2286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213"/>
              <a:buNone/>
              <a:defRPr sz="213" b="1"/>
            </a:lvl8pPr>
            <a:lvl9pPr marL="4114800" lvl="8" indent="-2286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213"/>
              <a:buNone/>
              <a:defRPr sz="213" b="1"/>
            </a:lvl9pPr>
          </a:lstStyle>
          <a:p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2"/>
          </p:nvPr>
        </p:nvSpPr>
        <p:spPr>
          <a:xfrm>
            <a:off x="209730" y="334010"/>
            <a:ext cx="1288104" cy="4912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9"/>
          <p:cNvSpPr txBox="1">
            <a:spLocks noGrp="1"/>
          </p:cNvSpPr>
          <p:nvPr>
            <p:ph type="body" idx="3"/>
          </p:nvPr>
        </p:nvSpPr>
        <p:spPr>
          <a:xfrm>
            <a:off x="1541443" y="224157"/>
            <a:ext cx="1294448" cy="1098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33"/>
              </a:spcBef>
              <a:spcAft>
                <a:spcPts val="0"/>
              </a:spcAft>
              <a:buClr>
                <a:schemeClr val="dk1"/>
              </a:buClr>
              <a:buSzPts val="320"/>
              <a:buNone/>
              <a:defRPr sz="320" b="1"/>
            </a:lvl1pPr>
            <a:lvl2pPr marL="914400" lvl="1" indent="-2286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267"/>
              <a:buNone/>
              <a:defRPr sz="267" b="1"/>
            </a:lvl2pPr>
            <a:lvl3pPr marL="1371600" lvl="2" indent="-2286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240"/>
              <a:buNone/>
              <a:defRPr sz="240" b="1"/>
            </a:lvl3pPr>
            <a:lvl4pPr marL="1828800" lvl="3" indent="-2286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213"/>
              <a:buNone/>
              <a:defRPr sz="213" b="1"/>
            </a:lvl4pPr>
            <a:lvl5pPr marL="2286000" lvl="4" indent="-2286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213"/>
              <a:buNone/>
              <a:defRPr sz="213" b="1"/>
            </a:lvl5pPr>
            <a:lvl6pPr marL="2743200" lvl="5" indent="-2286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213"/>
              <a:buNone/>
              <a:defRPr sz="213" b="1"/>
            </a:lvl6pPr>
            <a:lvl7pPr marL="3200400" lvl="6" indent="-2286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213"/>
              <a:buNone/>
              <a:defRPr sz="213" b="1"/>
            </a:lvl7pPr>
            <a:lvl8pPr marL="3657600" lvl="7" indent="-2286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213"/>
              <a:buNone/>
              <a:defRPr sz="213" b="1"/>
            </a:lvl8pPr>
            <a:lvl9pPr marL="4114800" lvl="8" indent="-2286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213"/>
              <a:buNone/>
              <a:defRPr sz="213" b="1"/>
            </a:lvl9pPr>
          </a:lstStyle>
          <a:p>
            <a:endParaRPr/>
          </a:p>
        </p:txBody>
      </p:sp>
      <p:sp>
        <p:nvSpPr>
          <p:cNvPr id="43" name="Google Shape;43;p9"/>
          <p:cNvSpPr txBox="1">
            <a:spLocks noGrp="1"/>
          </p:cNvSpPr>
          <p:nvPr>
            <p:ph type="body" idx="4"/>
          </p:nvPr>
        </p:nvSpPr>
        <p:spPr>
          <a:xfrm>
            <a:off x="1541443" y="334010"/>
            <a:ext cx="1294448" cy="4912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33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9"/>
          <p:cNvSpPr txBox="1">
            <a:spLocks noGrp="1"/>
          </p:cNvSpPr>
          <p:nvPr>
            <p:ph type="dt" idx="10"/>
          </p:nvPr>
        </p:nvSpPr>
        <p:spPr>
          <a:xfrm>
            <a:off x="209332" y="847516"/>
            <a:ext cx="685086" cy="48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ftr" idx="11"/>
          </p:nvPr>
        </p:nvSpPr>
        <p:spPr>
          <a:xfrm>
            <a:off x="1008599" y="847516"/>
            <a:ext cx="1027628" cy="48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sldNum" idx="12"/>
          </p:nvPr>
        </p:nvSpPr>
        <p:spPr>
          <a:xfrm>
            <a:off x="2150407" y="847516"/>
            <a:ext cx="685086" cy="48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0"/>
          <p:cNvSpPr txBox="1">
            <a:spLocks noGrp="1"/>
          </p:cNvSpPr>
          <p:nvPr>
            <p:ph type="title"/>
          </p:nvPr>
        </p:nvSpPr>
        <p:spPr>
          <a:xfrm>
            <a:off x="209332" y="48683"/>
            <a:ext cx="2626162" cy="1767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0"/>
          <p:cNvSpPr txBox="1">
            <a:spLocks noGrp="1"/>
          </p:cNvSpPr>
          <p:nvPr>
            <p:ph type="dt" idx="10"/>
          </p:nvPr>
        </p:nvSpPr>
        <p:spPr>
          <a:xfrm>
            <a:off x="209332" y="847516"/>
            <a:ext cx="685086" cy="48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0"/>
          <p:cNvSpPr txBox="1">
            <a:spLocks noGrp="1"/>
          </p:cNvSpPr>
          <p:nvPr>
            <p:ph type="ftr" idx="11"/>
          </p:nvPr>
        </p:nvSpPr>
        <p:spPr>
          <a:xfrm>
            <a:off x="1008599" y="847516"/>
            <a:ext cx="1027628" cy="48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0"/>
          <p:cNvSpPr txBox="1">
            <a:spLocks noGrp="1"/>
          </p:cNvSpPr>
          <p:nvPr>
            <p:ph type="sldNum" idx="12"/>
          </p:nvPr>
        </p:nvSpPr>
        <p:spPr>
          <a:xfrm>
            <a:off x="2150407" y="847516"/>
            <a:ext cx="685086" cy="48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1"/>
          <p:cNvSpPr txBox="1">
            <a:spLocks noGrp="1"/>
          </p:cNvSpPr>
          <p:nvPr>
            <p:ph type="dt" idx="10"/>
          </p:nvPr>
        </p:nvSpPr>
        <p:spPr>
          <a:xfrm>
            <a:off x="209332" y="847516"/>
            <a:ext cx="685086" cy="48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p11"/>
          <p:cNvSpPr txBox="1">
            <a:spLocks noGrp="1"/>
          </p:cNvSpPr>
          <p:nvPr>
            <p:ph type="ftr" idx="11"/>
          </p:nvPr>
        </p:nvSpPr>
        <p:spPr>
          <a:xfrm>
            <a:off x="1008599" y="847516"/>
            <a:ext cx="1027628" cy="48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1"/>
          <p:cNvSpPr txBox="1">
            <a:spLocks noGrp="1"/>
          </p:cNvSpPr>
          <p:nvPr>
            <p:ph type="sldNum" idx="12"/>
          </p:nvPr>
        </p:nvSpPr>
        <p:spPr>
          <a:xfrm>
            <a:off x="2150407" y="847516"/>
            <a:ext cx="685086" cy="48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2"/>
          <p:cNvSpPr txBox="1">
            <a:spLocks noGrp="1"/>
          </p:cNvSpPr>
          <p:nvPr>
            <p:ph type="title"/>
          </p:nvPr>
        </p:nvSpPr>
        <p:spPr>
          <a:xfrm>
            <a:off x="209729" y="60960"/>
            <a:ext cx="982035" cy="213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7"/>
              <a:buFont typeface="Calibri"/>
              <a:buNone/>
              <a:defRPr sz="427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8" name="Google Shape;58;p12"/>
          <p:cNvSpPr txBox="1">
            <a:spLocks noGrp="1"/>
          </p:cNvSpPr>
          <p:nvPr>
            <p:ph type="body" idx="1"/>
          </p:nvPr>
        </p:nvSpPr>
        <p:spPr>
          <a:xfrm>
            <a:off x="1294448" y="131659"/>
            <a:ext cx="1541443" cy="6498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55714" algn="l">
              <a:lnSpc>
                <a:spcPct val="90000"/>
              </a:lnSpc>
              <a:spcBef>
                <a:spcPts val="133"/>
              </a:spcBef>
              <a:spcAft>
                <a:spcPts val="0"/>
              </a:spcAft>
              <a:buClr>
                <a:schemeClr val="dk1"/>
              </a:buClr>
              <a:buSzPts val="427"/>
              <a:buChar char="•"/>
              <a:defRPr sz="427"/>
            </a:lvl1pPr>
            <a:lvl2pPr marL="914400" lvl="1" indent="-252285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373"/>
              <a:buChar char="•"/>
              <a:defRPr sz="373"/>
            </a:lvl2pPr>
            <a:lvl3pPr marL="1371600" lvl="2" indent="-248919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320"/>
              <a:buChar char="•"/>
              <a:defRPr sz="320"/>
            </a:lvl3pPr>
            <a:lvl4pPr marL="1828800" lvl="3" indent="-245554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267"/>
              <a:buChar char="•"/>
              <a:defRPr sz="267"/>
            </a:lvl4pPr>
            <a:lvl5pPr marL="2286000" lvl="4" indent="-245554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267"/>
              <a:buChar char="•"/>
              <a:defRPr sz="267"/>
            </a:lvl5pPr>
            <a:lvl6pPr marL="2743200" lvl="5" indent="-245554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267"/>
              <a:buChar char="•"/>
              <a:defRPr sz="267"/>
            </a:lvl6pPr>
            <a:lvl7pPr marL="3200400" lvl="6" indent="-245554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267"/>
              <a:buChar char="•"/>
              <a:defRPr sz="267"/>
            </a:lvl7pPr>
            <a:lvl8pPr marL="3657600" lvl="7" indent="-245554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267"/>
              <a:buChar char="•"/>
              <a:defRPr sz="267"/>
            </a:lvl8pPr>
            <a:lvl9pPr marL="4114800" lvl="8" indent="-245554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267"/>
              <a:buChar char="•"/>
              <a:defRPr sz="267"/>
            </a:lvl9pPr>
          </a:lstStyle>
          <a:p>
            <a:endParaRPr/>
          </a:p>
        </p:txBody>
      </p:sp>
      <p:sp>
        <p:nvSpPr>
          <p:cNvPr id="59" name="Google Shape;59;p12"/>
          <p:cNvSpPr txBox="1">
            <a:spLocks noGrp="1"/>
          </p:cNvSpPr>
          <p:nvPr>
            <p:ph type="body" idx="2"/>
          </p:nvPr>
        </p:nvSpPr>
        <p:spPr>
          <a:xfrm>
            <a:off x="209729" y="274320"/>
            <a:ext cx="982035" cy="5082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33"/>
              </a:spcBef>
              <a:spcAft>
                <a:spcPts val="0"/>
              </a:spcAft>
              <a:buClr>
                <a:schemeClr val="dk1"/>
              </a:buClr>
              <a:buSzPts val="213"/>
              <a:buNone/>
              <a:defRPr sz="213"/>
            </a:lvl1pPr>
            <a:lvl2pPr marL="914400" lvl="1" indent="-2286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87"/>
              <a:buNone/>
              <a:defRPr sz="187"/>
            </a:lvl2pPr>
            <a:lvl3pPr marL="1371600" lvl="2" indent="-2286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60"/>
              <a:buNone/>
              <a:defRPr sz="160"/>
            </a:lvl3pPr>
            <a:lvl4pPr marL="1828800" lvl="3" indent="-2286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33"/>
              <a:buNone/>
              <a:defRPr sz="133"/>
            </a:lvl4pPr>
            <a:lvl5pPr marL="2286000" lvl="4" indent="-2286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33"/>
              <a:buNone/>
              <a:defRPr sz="133"/>
            </a:lvl5pPr>
            <a:lvl6pPr marL="2743200" lvl="5" indent="-2286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33"/>
              <a:buNone/>
              <a:defRPr sz="133"/>
            </a:lvl6pPr>
            <a:lvl7pPr marL="3200400" lvl="6" indent="-2286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33"/>
              <a:buNone/>
              <a:defRPr sz="133"/>
            </a:lvl7pPr>
            <a:lvl8pPr marL="3657600" lvl="7" indent="-2286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33"/>
              <a:buNone/>
              <a:defRPr sz="133"/>
            </a:lvl8pPr>
            <a:lvl9pPr marL="4114800" lvl="8" indent="-228600" algn="l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133"/>
              <a:buNone/>
              <a:defRPr sz="133"/>
            </a:lvl9pPr>
          </a:lstStyle>
          <a:p>
            <a:endParaRPr/>
          </a:p>
        </p:txBody>
      </p:sp>
      <p:sp>
        <p:nvSpPr>
          <p:cNvPr id="60" name="Google Shape;60;p12"/>
          <p:cNvSpPr txBox="1">
            <a:spLocks noGrp="1"/>
          </p:cNvSpPr>
          <p:nvPr>
            <p:ph type="dt" idx="10"/>
          </p:nvPr>
        </p:nvSpPr>
        <p:spPr>
          <a:xfrm>
            <a:off x="209332" y="847516"/>
            <a:ext cx="685086" cy="48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1" name="Google Shape;61;p12"/>
          <p:cNvSpPr txBox="1">
            <a:spLocks noGrp="1"/>
          </p:cNvSpPr>
          <p:nvPr>
            <p:ph type="ftr" idx="11"/>
          </p:nvPr>
        </p:nvSpPr>
        <p:spPr>
          <a:xfrm>
            <a:off x="1008599" y="847516"/>
            <a:ext cx="1027628" cy="48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2"/>
          <p:cNvSpPr txBox="1">
            <a:spLocks noGrp="1"/>
          </p:cNvSpPr>
          <p:nvPr>
            <p:ph type="sldNum" idx="12"/>
          </p:nvPr>
        </p:nvSpPr>
        <p:spPr>
          <a:xfrm>
            <a:off x="2150407" y="847516"/>
            <a:ext cx="685086" cy="48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"/>
          <p:cNvSpPr txBox="1">
            <a:spLocks noGrp="1"/>
          </p:cNvSpPr>
          <p:nvPr>
            <p:ph type="title"/>
          </p:nvPr>
        </p:nvSpPr>
        <p:spPr>
          <a:xfrm>
            <a:off x="209332" y="48683"/>
            <a:ext cx="2626162" cy="1767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87"/>
              <a:buFont typeface="Calibri"/>
              <a:buNone/>
              <a:defRPr sz="58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3"/>
          <p:cNvSpPr txBox="1">
            <a:spLocks noGrp="1"/>
          </p:cNvSpPr>
          <p:nvPr>
            <p:ph type="body" idx="1"/>
          </p:nvPr>
        </p:nvSpPr>
        <p:spPr>
          <a:xfrm>
            <a:off x="209332" y="243417"/>
            <a:ext cx="2626162" cy="5801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252285" algn="l" rtl="0">
              <a:lnSpc>
                <a:spcPct val="90000"/>
              </a:lnSpc>
              <a:spcBef>
                <a:spcPts val="133"/>
              </a:spcBef>
              <a:spcAft>
                <a:spcPts val="0"/>
              </a:spcAft>
              <a:buClr>
                <a:schemeClr val="dk1"/>
              </a:buClr>
              <a:buSzPts val="373"/>
              <a:buFont typeface="Arial"/>
              <a:buChar char="•"/>
              <a:defRPr sz="373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48919" algn="l" rtl="0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320"/>
              <a:buFont typeface="Arial"/>
              <a:buChar char="•"/>
              <a:defRPr sz="32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45554" algn="l" rtl="0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267"/>
              <a:buFont typeface="Arial"/>
              <a:buChar char="•"/>
              <a:defRPr sz="267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43839" algn="l" rtl="0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240"/>
              <a:buFont typeface="Arial"/>
              <a:buChar char="•"/>
              <a:defRPr sz="2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43839" algn="l" rtl="0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240"/>
              <a:buFont typeface="Arial"/>
              <a:buChar char="•"/>
              <a:defRPr sz="2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43839" algn="l" rtl="0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240"/>
              <a:buFont typeface="Arial"/>
              <a:buChar char="•"/>
              <a:defRPr sz="2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43839" algn="l" rtl="0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240"/>
              <a:buFont typeface="Arial"/>
              <a:buChar char="•"/>
              <a:defRPr sz="2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43840" algn="l" rtl="0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240"/>
              <a:buFont typeface="Arial"/>
              <a:buChar char="•"/>
              <a:defRPr sz="2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43840" algn="l" rtl="0">
              <a:lnSpc>
                <a:spcPct val="90000"/>
              </a:lnSpc>
              <a:spcBef>
                <a:spcPts val="67"/>
              </a:spcBef>
              <a:spcAft>
                <a:spcPts val="0"/>
              </a:spcAft>
              <a:buClr>
                <a:schemeClr val="dk1"/>
              </a:buClr>
              <a:buSzPts val="240"/>
              <a:buFont typeface="Arial"/>
              <a:buChar char="•"/>
              <a:defRPr sz="24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3"/>
          <p:cNvSpPr txBox="1">
            <a:spLocks noGrp="1"/>
          </p:cNvSpPr>
          <p:nvPr>
            <p:ph type="dt" idx="10"/>
          </p:nvPr>
        </p:nvSpPr>
        <p:spPr>
          <a:xfrm>
            <a:off x="209332" y="847516"/>
            <a:ext cx="685086" cy="48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3"/>
          <p:cNvSpPr txBox="1">
            <a:spLocks noGrp="1"/>
          </p:cNvSpPr>
          <p:nvPr>
            <p:ph type="ftr" idx="11"/>
          </p:nvPr>
        </p:nvSpPr>
        <p:spPr>
          <a:xfrm>
            <a:off x="1008599" y="847516"/>
            <a:ext cx="1027628" cy="48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3"/>
          <p:cNvSpPr txBox="1">
            <a:spLocks noGrp="1"/>
          </p:cNvSpPr>
          <p:nvPr>
            <p:ph type="sldNum" idx="12"/>
          </p:nvPr>
        </p:nvSpPr>
        <p:spPr>
          <a:xfrm>
            <a:off x="2150407" y="847516"/>
            <a:ext cx="685086" cy="48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6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"/>
          <p:cNvSpPr>
            <a:spLocks noGrp="1"/>
          </p:cNvSpPr>
          <p:nvPr>
            <p:ph type="title" idx="4294967295"/>
          </p:nvPr>
        </p:nvSpPr>
        <p:spPr>
          <a:xfrm>
            <a:off x="196325" y="284389"/>
            <a:ext cx="2727850" cy="414112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1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820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824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Power Point Will not allow you to make a page under 1in. When using this template – export the image and crop the height of the ad to be 50 </a:t>
            </a:r>
            <a:r>
              <a:rPr kumimoji="0" lang="en-US" sz="824" b="0" i="0" u="none" strike="noStrike" kern="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px</a:t>
            </a:r>
            <a:r>
              <a:rPr kumimoji="0" lang="en-US" sz="824" b="0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Calibri"/>
                <a:ea typeface="Calibri"/>
                <a:cs typeface="Calibri"/>
                <a:sym typeface="Calibri"/>
              </a:rPr>
              <a:t>. Then Save the file.  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A2ECE00-5003-1E13-05C0-603EDA3FCE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283440" y="0"/>
            <a:ext cx="761385" cy="446060"/>
          </a:xfrm>
          <a:prstGeom prst="rect">
            <a:avLst/>
          </a:prstGeom>
          <a:solidFill>
            <a:srgbClr val="1C5D8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4" name="Google Shape;94;p2"/>
          <p:cNvSpPr>
            <a:spLocks noGrp="1"/>
          </p:cNvSpPr>
          <p:nvPr>
            <p:ph type="title" idx="4294967295"/>
          </p:nvPr>
        </p:nvSpPr>
        <p:spPr>
          <a:xfrm>
            <a:off x="429165" y="30388"/>
            <a:ext cx="1768729" cy="268061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1" vertOverflow="overflow" horzOverflow="overflow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1820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n-US" sz="800" b="1" i="0" u="none" strike="noStrike" kern="0" cap="none" spc="0" normalizeH="0" baseline="0" noProof="0" dirty="0">
                <a:ln>
                  <a:noFill/>
                </a:ln>
                <a:solidFill>
                  <a:srgbClr val="1C5D84"/>
                </a:solidFill>
                <a:effectLst/>
                <a:uLnTx/>
                <a:uFillTx/>
                <a:latin typeface="Century Gothic"/>
                <a:ea typeface="Century Gothic"/>
                <a:cs typeface="Century Gothic"/>
                <a:sym typeface="Century Gothic"/>
              </a:rPr>
              <a:t>The most common symptom is no symptom at all.</a:t>
            </a:r>
            <a:endParaRPr kumimoji="0" lang="en-US" sz="800" b="0" i="0" u="none" strike="noStrike" kern="0" cap="none" spc="0" normalizeH="0" baseline="0" noProof="0" dirty="0">
              <a:ln>
                <a:noFill/>
              </a:ln>
              <a:solidFill>
                <a:srgbClr val="1C5D84"/>
              </a:solidFill>
              <a:effectLst/>
              <a:uLnTx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6" name="Google Shape;96;p2"/>
          <p:cNvSpPr/>
          <p:nvPr/>
        </p:nvSpPr>
        <p:spPr>
          <a:xfrm>
            <a:off x="418842" y="298449"/>
            <a:ext cx="1851893" cy="123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lnSpc>
                <a:spcPct val="12225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" dirty="0">
                <a:solidFill>
                  <a:srgbClr val="1C5D84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Make STI testing part of your sexual health routine.</a:t>
            </a:r>
            <a:endParaRPr sz="600" dirty="0">
              <a:solidFill>
                <a:srgbClr val="1C5D8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2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SpPr/>
          <p:nvPr/>
        </p:nvSpPr>
        <p:spPr>
          <a:xfrm>
            <a:off x="2283440" y="0"/>
            <a:ext cx="761385" cy="446060"/>
          </a:xfrm>
          <a:prstGeom prst="rect">
            <a:avLst/>
          </a:prstGeom>
          <a:solidFill>
            <a:srgbClr val="1C5D84"/>
          </a:solidFill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ctr" rtl="0">
              <a:lnSpc>
                <a:spcPct val="116685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800" b="1" dirty="0">
                <a:solidFill>
                  <a:srgbClr val="FFFFFF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Find STI Testing Near You</a:t>
            </a:r>
            <a:endParaRPr sz="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7" name="Google Shape;97;p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446060"/>
            <a:ext cx="3047208" cy="483208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2"/>
          <p:cNvSpPr txBox="1"/>
          <p:nvPr/>
        </p:nvSpPr>
        <p:spPr>
          <a:xfrm>
            <a:off x="545381" y="519136"/>
            <a:ext cx="195406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800" dirty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Crop this area OUT</a:t>
            </a:r>
            <a:endParaRPr dirty="0">
              <a:solidFill>
                <a:schemeClr val="tx1"/>
              </a:solidFill>
            </a:endParaRPr>
          </a:p>
        </p:txBody>
      </p:sp>
      <p:sp>
        <p:nvSpPr>
          <p:cNvPr id="99" name="Google Shape;99;p2" descr="Click the icon to insert your logo or image"/>
          <p:cNvSpPr>
            <a:spLocks noGrp="1"/>
          </p:cNvSpPr>
          <p:nvPr>
            <p:ph type="pic" idx="2"/>
          </p:nvPr>
        </p:nvSpPr>
        <p:spPr>
          <a:xfrm>
            <a:off x="0" y="-1"/>
            <a:ext cx="371470" cy="446059"/>
          </a:xfrm>
          <a:prstGeom prst="rect">
            <a:avLst/>
          </a:prstGeom>
          <a:solidFill>
            <a:schemeClr val="tx1"/>
          </a:solidFill>
          <a:ln>
            <a:noFill/>
          </a:ln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CDPH Document" ma:contentTypeID="0x0101002CC577673628EB48993F371F1850BF7D003E18CAC0E743194EA29E89F4611861B3" ma:contentTypeVersion="4" ma:contentTypeDescription="Create a new document." ma:contentTypeScope="" ma:versionID="322f02379ad10f210e08a64c252df73d">
  <xsd:schema xmlns:xsd="http://www.w3.org/2001/XMLSchema" xmlns:xs="http://www.w3.org/2001/XMLSchema" xmlns:p="http://schemas.microsoft.com/office/2006/metadata/properties" xmlns:ns1="http://schemas.microsoft.com/sharepoint/v3" xmlns:ns2="a48324c4-7d20-48d3-8188-32763737222b" targetNamespace="http://schemas.microsoft.com/office/2006/metadata/properties" ma:root="true" ma:fieldsID="f565ecd89d5927accf21e815673962b2" ns1:_="" ns2:_="">
    <xsd:import namespace="http://schemas.microsoft.com/sharepoint/v3"/>
    <xsd:import namespace="a48324c4-7d20-48d3-8188-32763737222b"/>
    <xsd:element name="properties">
      <xsd:complexType>
        <xsd:sequence>
          <xsd:element name="documentManagement">
            <xsd:complexType>
              <xsd:all>
                <xsd:element ref="ns2:kcdf3820fa7642e8be4bb4902ce9671f" minOccurs="0"/>
                <xsd:element ref="ns2:TaxCatchAll" minOccurs="0"/>
                <xsd:element ref="ns2:TaxCatchAllLabel" minOccurs="0"/>
                <xsd:element ref="ns2:off2d280d04f435e8ad65f64297220d7" minOccurs="0"/>
                <xsd:element ref="ns2:bb1a85d7c91c4659b60f056ef7672151" minOccurs="0"/>
                <xsd:element ref="ns2:e703b7d8b6284097bcc8d89d108ab72a" minOccurs="0"/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9" nillable="true" ma:displayName="Scheduling Start Date" ma:description="Scheduling Start Date is a site column created by the Publishing feature. It is used to specify the date and time on which this page will first appear to site visitors." ma:internalName="Scheduling_x0020_Start_x0020_Date">
      <xsd:simpleType>
        <xsd:restriction base="dms:Unknown"/>
      </xsd:simpleType>
    </xsd:element>
    <xsd:element name="PublishingExpirationDate" ma:index="20" nillable="true" ma:displayName="Scheduling End Date" ma:description="Scheduling End Date is a site column created by the Publishing feature. It is used to specify the date and time on which this page will no longer appear to site visitors." ma:internalName="Scheduling_x0020_End_x0020_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8324c4-7d20-48d3-8188-32763737222b" elementFormDefault="qualified">
    <xsd:import namespace="http://schemas.microsoft.com/office/2006/documentManagement/types"/>
    <xsd:import namespace="http://schemas.microsoft.com/office/infopath/2007/PartnerControls"/>
    <xsd:element name="kcdf3820fa7642e8be4bb4902ce9671f" ma:index="8" nillable="true" ma:taxonomy="true" ma:internalName="kcdf3820fa7642e8be4bb4902ce9671f" ma:taxonomyFieldName="Topic" ma:displayName="Topic" ma:default="" ma:fieldId="{4cdf3820-fa76-42e8-be4b-b4902ce9671f}" ma:taxonomyMulti="true" ma:sspId="b545365c-366b-4c8d-aeef-04f620ee1966" ma:termSetId="cdd5a172-8c78-4ec7-ac60-5f0fe253a96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9" nillable="true" ma:displayName="Taxonomy Catch All Column" ma:hidden="true" ma:list="{71170ce7-0db4-4c2d-850d-13dce0ec4ea5}" ma:internalName="TaxCatchAll" ma:showField="CatchAllData" ma:web="a48324c4-7d20-48d3-8188-3276373722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0" nillable="true" ma:displayName="Taxonomy Catch All Column1" ma:hidden="true" ma:list="{71170ce7-0db4-4c2d-850d-13dce0ec4ea5}" ma:internalName="TaxCatchAllLabel" ma:readOnly="true" ma:showField="CatchAllDataLabel" ma:web="a48324c4-7d20-48d3-8188-32763737222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off2d280d04f435e8ad65f64297220d7" ma:index="12" nillable="true" ma:taxonomy="true" ma:internalName="off2d280d04f435e8ad65f64297220d7" ma:taxonomyFieldName="CDPH_x0020_Audience" ma:displayName="CDPH Audience" ma:default="" ma:fieldId="{8ff2d280-d04f-435e-8ad6-5f64297220d7}" ma:taxonomyMulti="true" ma:sspId="b545365c-366b-4c8d-aeef-04f620ee1966" ma:termSetId="cc05263c-85ed-4c2f-a4fe-f602faee196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b1a85d7c91c4659b60f056ef7672151" ma:index="14" nillable="true" ma:taxonomy="true" ma:internalName="bb1a85d7c91c4659b60f056ef7672151" ma:taxonomyFieldName="Program" ma:displayName="Program" ma:default="" ma:fieldId="{bb1a85d7-c91c-4659-b60f-056ef7672151}" ma:taxonomyMulti="true" ma:sspId="b545365c-366b-4c8d-aeef-04f620ee1966" ma:termSetId="6489bfc0-c77f-4619-9be4-bef70736d17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703b7d8b6284097bcc8d89d108ab72a" ma:index="16" nillable="true" ma:taxonomy="true" ma:internalName="e703b7d8b6284097bcc8d89d108ab72a" ma:taxonomyFieldName="Content_x0020_Language" ma:displayName="Content Language" ma:default="97;#English|25e340a5-d50c-48d7-adc0-a905fb7bff5c" ma:fieldId="{e703b7d8-b628-4097-bcc8-d89d108ab72a}" ma:sspId="b545365c-366b-4c8d-aeef-04f620ee1966" ma:termSetId="45e6de93-a046-4930-a9e9-bac90a816380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703b7d8b6284097bcc8d89d108ab72a xmlns="a48324c4-7d20-48d3-8188-32763737222b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</TermName>
          <TermId xmlns="http://schemas.microsoft.com/office/infopath/2007/PartnerControls">25e340a5-d50c-48d7-adc0-a905fb7bff5c</TermId>
        </TermInfo>
      </Terms>
    </e703b7d8b6284097bcc8d89d108ab72a>
    <TaxCatchAll xmlns="a48324c4-7d20-48d3-8188-32763737222b">
      <Value>97</Value>
    </TaxCatchAll>
    <off2d280d04f435e8ad65f64297220d7 xmlns="a48324c4-7d20-48d3-8188-32763737222b">
      <Terms xmlns="http://schemas.microsoft.com/office/infopath/2007/PartnerControls"/>
    </off2d280d04f435e8ad65f64297220d7>
    <PublishingExpirationDate xmlns="http://schemas.microsoft.com/sharepoint/v3" xsi:nil="true"/>
    <PublishingStartDate xmlns="http://schemas.microsoft.com/sharepoint/v3" xsi:nil="true"/>
    <kcdf3820fa7642e8be4bb4902ce9671f xmlns="a48324c4-7d20-48d3-8188-32763737222b">
      <Terms xmlns="http://schemas.microsoft.com/office/infopath/2007/PartnerControls"/>
    </kcdf3820fa7642e8be4bb4902ce9671f>
    <bb1a85d7c91c4659b60f056ef7672151 xmlns="a48324c4-7d20-48d3-8188-32763737222b">
      <Terms xmlns="http://schemas.microsoft.com/office/infopath/2007/PartnerControls"/>
    </bb1a85d7c91c4659b60f056ef7672151>
  </documentManagement>
</p:properties>
</file>

<file path=customXml/itemProps1.xml><?xml version="1.0" encoding="utf-8"?>
<ds:datastoreItem xmlns:ds="http://schemas.openxmlformats.org/officeDocument/2006/customXml" ds:itemID="{B9440A61-6282-4927-97CA-40E316A7178E}"/>
</file>

<file path=customXml/itemProps2.xml><?xml version="1.0" encoding="utf-8"?>
<ds:datastoreItem xmlns:ds="http://schemas.openxmlformats.org/officeDocument/2006/customXml" ds:itemID="{9A510041-8694-4AF9-AA25-2062ABE8F467}"/>
</file>

<file path=customXml/itemProps3.xml><?xml version="1.0" encoding="utf-8"?>
<ds:datastoreItem xmlns:ds="http://schemas.openxmlformats.org/officeDocument/2006/customXml" ds:itemID="{526F9DE2-2763-4F99-8EBC-C581F8B8ACCF}"/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69</Words>
  <Application>Microsoft Office PowerPoint</Application>
  <PresentationFormat>Custom</PresentationFormat>
  <Paragraphs>7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Century Gothic</vt:lpstr>
      <vt:lpstr>Office Theme</vt:lpstr>
      <vt:lpstr>Power Point Will not allow you to make a page under 1in. When using this template – export the image and crop the height of the ad to be 50 px. Then Save the file.  </vt:lpstr>
      <vt:lpstr>The most common symptom is no symptom at all.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LHJ Ad 320x50 Symptoms</dc:title>
  <dc:creator>PptxGenJS</dc:creator>
  <cp:lastModifiedBy>Kamimoto, Justin@CDPH</cp:lastModifiedBy>
  <cp:revision>6</cp:revision>
  <dcterms:created xsi:type="dcterms:W3CDTF">2022-11-08T22:27:18Z</dcterms:created>
  <dcterms:modified xsi:type="dcterms:W3CDTF">2024-02-06T18:13:18Z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0x0101002CC577673628EB48993F371F1850BF7D003E18CAC0E743194EA29E89F4611861B3</vt:lpwstr>
  </property>
  <property fmtid="{D5CDD505-2E9C-101B-9397-08002B2CF9AE}" pid="3" name="Content Language">
    <vt:lpwstr>97;#English|25e340a5-d50c-48d7-adc0-a905fb7bff5c</vt:lpwstr>
  </property>
  <property fmtid="{D5CDD505-2E9C-101B-9397-08002B2CF9AE}" pid="4" name="CDPH Audience">
    <vt:lpwstr/>
  </property>
  <property fmtid="{D5CDD505-2E9C-101B-9397-08002B2CF9AE}" pid="5" name="Topic">
    <vt:lpwstr/>
  </property>
  <property fmtid="{D5CDD505-2E9C-101B-9397-08002B2CF9AE}" pid="6" name="Program">
    <vt:lpwstr/>
  </property>
</Properties>
</file>