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3"/>
  </p:notesMasterIdLst>
  <p:sldIdLst>
    <p:sldId id="258" r:id="rId2"/>
  </p:sldIdLst>
  <p:sldSz cx="4059238" cy="6099175"/>
  <p:notesSz cx="5715000" cy="2857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25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443" y="998176"/>
            <a:ext cx="3450352" cy="2123416"/>
          </a:xfrm>
        </p:spPr>
        <p:txBody>
          <a:bodyPr anchor="b"/>
          <a:lstStyle>
            <a:lvl1pPr algn="ctr">
              <a:defRPr sz="26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405" y="3203479"/>
            <a:ext cx="3044429" cy="1472555"/>
          </a:xfrm>
        </p:spPr>
        <p:txBody>
          <a:bodyPr/>
          <a:lstStyle>
            <a:lvl1pPr marL="0" indent="0" algn="ctr">
              <a:buNone/>
              <a:defRPr sz="1065"/>
            </a:lvl1pPr>
            <a:lvl2pPr marL="202951" indent="0" algn="ctr">
              <a:buNone/>
              <a:defRPr sz="888"/>
            </a:lvl2pPr>
            <a:lvl3pPr marL="405902" indent="0" algn="ctr">
              <a:buNone/>
              <a:defRPr sz="799"/>
            </a:lvl3pPr>
            <a:lvl4pPr marL="608853" indent="0" algn="ctr">
              <a:buNone/>
              <a:defRPr sz="710"/>
            </a:lvl4pPr>
            <a:lvl5pPr marL="811804" indent="0" algn="ctr">
              <a:buNone/>
              <a:defRPr sz="710"/>
            </a:lvl5pPr>
            <a:lvl6pPr marL="1014755" indent="0" algn="ctr">
              <a:buNone/>
              <a:defRPr sz="710"/>
            </a:lvl6pPr>
            <a:lvl7pPr marL="1217706" indent="0" algn="ctr">
              <a:buNone/>
              <a:defRPr sz="710"/>
            </a:lvl7pPr>
            <a:lvl8pPr marL="1420658" indent="0" algn="ctr">
              <a:buNone/>
              <a:defRPr sz="710"/>
            </a:lvl8pPr>
            <a:lvl9pPr marL="1623609" indent="0" algn="ctr">
              <a:buNone/>
              <a:defRPr sz="71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04769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671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04893" y="324725"/>
            <a:ext cx="875273" cy="51687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9073" y="324725"/>
            <a:ext cx="2575079" cy="51687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57052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6E483-1BBB-A37B-E98B-1E75481555B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557852"/>
            <a:ext cx="4059238" cy="2541323"/>
          </a:xfrm>
          <a:prstGeom prst="rect">
            <a:avLst/>
          </a:prstGeom>
          <a:solidFill>
            <a:schemeClr val="tx1"/>
          </a:solidFill>
        </p:spPr>
        <p:txBody>
          <a:bodyPr>
            <a:normAutofit/>
          </a:bodyPr>
          <a:lstStyle>
            <a:lvl1pPr marL="0" marR="0" indent="0" algn="ctr" defTabSz="97594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Replace with image</a:t>
            </a:r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6F0B4C20-2461-824D-7943-0830D0AEC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2863763"/>
            <a:ext cx="4059238" cy="694089"/>
          </a:xfrm>
          <a:prstGeom prst="rect">
            <a:avLst/>
          </a:prstGeom>
        </p:spPr>
      </p:pic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B8158263-015C-3188-F76B-83E40492E13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71302" y="2873820"/>
            <a:ext cx="974690" cy="673975"/>
          </a:xfrm>
          <a:prstGeom prst="rect">
            <a:avLst/>
          </a:prstGeo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 Here</a:t>
            </a: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7F328A03-219A-DA63-9368-0792DA3DEFBA}"/>
              </a:ext>
            </a:extLst>
          </p:cNvPr>
          <p:cNvSpPr/>
          <p:nvPr userDrawn="1"/>
        </p:nvSpPr>
        <p:spPr>
          <a:xfrm>
            <a:off x="1248206" y="2873820"/>
            <a:ext cx="2811031" cy="6739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1681"/>
              </a:lnSpc>
              <a:spcAft>
                <a:spcPts val="4002"/>
              </a:spcAft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5042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90312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959" y="1520560"/>
            <a:ext cx="3501093" cy="2537087"/>
          </a:xfrm>
        </p:spPr>
        <p:txBody>
          <a:bodyPr anchor="b"/>
          <a:lstStyle>
            <a:lvl1pPr>
              <a:defRPr sz="26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959" y="4081649"/>
            <a:ext cx="3501093" cy="1334194"/>
          </a:xfrm>
        </p:spPr>
        <p:txBody>
          <a:bodyPr/>
          <a:lstStyle>
            <a:lvl1pPr marL="0" indent="0">
              <a:buNone/>
              <a:defRPr sz="1065">
                <a:solidFill>
                  <a:schemeClr val="tx1"/>
                </a:solidFill>
              </a:defRPr>
            </a:lvl1pPr>
            <a:lvl2pPr marL="202951" indent="0">
              <a:buNone/>
              <a:defRPr sz="888">
                <a:solidFill>
                  <a:schemeClr val="tx1">
                    <a:tint val="75000"/>
                  </a:schemeClr>
                </a:solidFill>
              </a:defRPr>
            </a:lvl2pPr>
            <a:lvl3pPr marL="405902" indent="0">
              <a:buNone/>
              <a:defRPr sz="799">
                <a:solidFill>
                  <a:schemeClr val="tx1">
                    <a:tint val="75000"/>
                  </a:schemeClr>
                </a:solidFill>
              </a:defRPr>
            </a:lvl3pPr>
            <a:lvl4pPr marL="608853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4pPr>
            <a:lvl5pPr marL="811804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5pPr>
            <a:lvl6pPr marL="1014755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6pPr>
            <a:lvl7pPr marL="1217706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7pPr>
            <a:lvl8pPr marL="1420658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8pPr>
            <a:lvl9pPr marL="1623609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24890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9073" y="1623623"/>
            <a:ext cx="1725176" cy="38698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4989" y="1623623"/>
            <a:ext cx="1725176" cy="38698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1860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01" y="324726"/>
            <a:ext cx="3501093" cy="11788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9602" y="1495145"/>
            <a:ext cx="1717248" cy="732748"/>
          </a:xfrm>
        </p:spPr>
        <p:txBody>
          <a:bodyPr anchor="b"/>
          <a:lstStyle>
            <a:lvl1pPr marL="0" indent="0">
              <a:buNone/>
              <a:defRPr sz="1065" b="1"/>
            </a:lvl1pPr>
            <a:lvl2pPr marL="202951" indent="0">
              <a:buNone/>
              <a:defRPr sz="888" b="1"/>
            </a:lvl2pPr>
            <a:lvl3pPr marL="405902" indent="0">
              <a:buNone/>
              <a:defRPr sz="799" b="1"/>
            </a:lvl3pPr>
            <a:lvl4pPr marL="608853" indent="0">
              <a:buNone/>
              <a:defRPr sz="710" b="1"/>
            </a:lvl4pPr>
            <a:lvl5pPr marL="811804" indent="0">
              <a:buNone/>
              <a:defRPr sz="710" b="1"/>
            </a:lvl5pPr>
            <a:lvl6pPr marL="1014755" indent="0">
              <a:buNone/>
              <a:defRPr sz="710" b="1"/>
            </a:lvl6pPr>
            <a:lvl7pPr marL="1217706" indent="0">
              <a:buNone/>
              <a:defRPr sz="710" b="1"/>
            </a:lvl7pPr>
            <a:lvl8pPr marL="1420658" indent="0">
              <a:buNone/>
              <a:defRPr sz="710" b="1"/>
            </a:lvl8pPr>
            <a:lvl9pPr marL="1623609" indent="0">
              <a:buNone/>
              <a:defRPr sz="7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9602" y="2227893"/>
            <a:ext cx="1717248" cy="3276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54989" y="1495145"/>
            <a:ext cx="1725705" cy="732748"/>
          </a:xfrm>
        </p:spPr>
        <p:txBody>
          <a:bodyPr anchor="b"/>
          <a:lstStyle>
            <a:lvl1pPr marL="0" indent="0">
              <a:buNone/>
              <a:defRPr sz="1065" b="1"/>
            </a:lvl1pPr>
            <a:lvl2pPr marL="202951" indent="0">
              <a:buNone/>
              <a:defRPr sz="888" b="1"/>
            </a:lvl2pPr>
            <a:lvl3pPr marL="405902" indent="0">
              <a:buNone/>
              <a:defRPr sz="799" b="1"/>
            </a:lvl3pPr>
            <a:lvl4pPr marL="608853" indent="0">
              <a:buNone/>
              <a:defRPr sz="710" b="1"/>
            </a:lvl4pPr>
            <a:lvl5pPr marL="811804" indent="0">
              <a:buNone/>
              <a:defRPr sz="710" b="1"/>
            </a:lvl5pPr>
            <a:lvl6pPr marL="1014755" indent="0">
              <a:buNone/>
              <a:defRPr sz="710" b="1"/>
            </a:lvl6pPr>
            <a:lvl7pPr marL="1217706" indent="0">
              <a:buNone/>
              <a:defRPr sz="710" b="1"/>
            </a:lvl7pPr>
            <a:lvl8pPr marL="1420658" indent="0">
              <a:buNone/>
              <a:defRPr sz="710" b="1"/>
            </a:lvl8pPr>
            <a:lvl9pPr marL="1623609" indent="0">
              <a:buNone/>
              <a:defRPr sz="7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54989" y="2227893"/>
            <a:ext cx="1725705" cy="3276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4347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84500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35850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01" y="406612"/>
            <a:ext cx="1309210" cy="1423141"/>
          </a:xfrm>
        </p:spPr>
        <p:txBody>
          <a:bodyPr anchor="b"/>
          <a:lstStyle>
            <a:lvl1pPr>
              <a:defRPr sz="14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5705" y="878170"/>
            <a:ext cx="2054989" cy="4334367"/>
          </a:xfrm>
        </p:spPr>
        <p:txBody>
          <a:bodyPr/>
          <a:lstStyle>
            <a:lvl1pPr>
              <a:defRPr sz="1420"/>
            </a:lvl1pPr>
            <a:lvl2pPr>
              <a:defRPr sz="1243"/>
            </a:lvl2pPr>
            <a:lvl3pPr>
              <a:defRPr sz="1065"/>
            </a:lvl3pPr>
            <a:lvl4pPr>
              <a:defRPr sz="888"/>
            </a:lvl4pPr>
            <a:lvl5pPr>
              <a:defRPr sz="888"/>
            </a:lvl5pPr>
            <a:lvl6pPr>
              <a:defRPr sz="888"/>
            </a:lvl6pPr>
            <a:lvl7pPr>
              <a:defRPr sz="888"/>
            </a:lvl7pPr>
            <a:lvl8pPr>
              <a:defRPr sz="888"/>
            </a:lvl8pPr>
            <a:lvl9pPr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9601" y="1829752"/>
            <a:ext cx="1309210" cy="3389843"/>
          </a:xfrm>
        </p:spPr>
        <p:txBody>
          <a:bodyPr/>
          <a:lstStyle>
            <a:lvl1pPr marL="0" indent="0">
              <a:buNone/>
              <a:defRPr sz="710"/>
            </a:lvl1pPr>
            <a:lvl2pPr marL="202951" indent="0">
              <a:buNone/>
              <a:defRPr sz="621"/>
            </a:lvl2pPr>
            <a:lvl3pPr marL="405902" indent="0">
              <a:buNone/>
              <a:defRPr sz="533"/>
            </a:lvl3pPr>
            <a:lvl4pPr marL="608853" indent="0">
              <a:buNone/>
              <a:defRPr sz="444"/>
            </a:lvl4pPr>
            <a:lvl5pPr marL="811804" indent="0">
              <a:buNone/>
              <a:defRPr sz="444"/>
            </a:lvl5pPr>
            <a:lvl6pPr marL="1014755" indent="0">
              <a:buNone/>
              <a:defRPr sz="444"/>
            </a:lvl6pPr>
            <a:lvl7pPr marL="1217706" indent="0">
              <a:buNone/>
              <a:defRPr sz="444"/>
            </a:lvl7pPr>
            <a:lvl8pPr marL="1420658" indent="0">
              <a:buNone/>
              <a:defRPr sz="444"/>
            </a:lvl8pPr>
            <a:lvl9pPr marL="1623609" indent="0">
              <a:buNone/>
              <a:defRPr sz="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8100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01" y="406612"/>
            <a:ext cx="1309210" cy="1423141"/>
          </a:xfrm>
        </p:spPr>
        <p:txBody>
          <a:bodyPr anchor="b"/>
          <a:lstStyle>
            <a:lvl1pPr>
              <a:defRPr sz="14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25705" y="878170"/>
            <a:ext cx="2054989" cy="4334367"/>
          </a:xfrm>
        </p:spPr>
        <p:txBody>
          <a:bodyPr anchor="t"/>
          <a:lstStyle>
            <a:lvl1pPr marL="0" indent="0">
              <a:buNone/>
              <a:defRPr sz="1420"/>
            </a:lvl1pPr>
            <a:lvl2pPr marL="202951" indent="0">
              <a:buNone/>
              <a:defRPr sz="1243"/>
            </a:lvl2pPr>
            <a:lvl3pPr marL="405902" indent="0">
              <a:buNone/>
              <a:defRPr sz="1065"/>
            </a:lvl3pPr>
            <a:lvl4pPr marL="608853" indent="0">
              <a:buNone/>
              <a:defRPr sz="888"/>
            </a:lvl4pPr>
            <a:lvl5pPr marL="811804" indent="0">
              <a:buNone/>
              <a:defRPr sz="888"/>
            </a:lvl5pPr>
            <a:lvl6pPr marL="1014755" indent="0">
              <a:buNone/>
              <a:defRPr sz="888"/>
            </a:lvl6pPr>
            <a:lvl7pPr marL="1217706" indent="0">
              <a:buNone/>
              <a:defRPr sz="888"/>
            </a:lvl7pPr>
            <a:lvl8pPr marL="1420658" indent="0">
              <a:buNone/>
              <a:defRPr sz="888"/>
            </a:lvl8pPr>
            <a:lvl9pPr marL="1623609" indent="0">
              <a:buNone/>
              <a:defRPr sz="88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9601" y="1829752"/>
            <a:ext cx="1309210" cy="3389843"/>
          </a:xfrm>
        </p:spPr>
        <p:txBody>
          <a:bodyPr/>
          <a:lstStyle>
            <a:lvl1pPr marL="0" indent="0">
              <a:buNone/>
              <a:defRPr sz="710"/>
            </a:lvl1pPr>
            <a:lvl2pPr marL="202951" indent="0">
              <a:buNone/>
              <a:defRPr sz="621"/>
            </a:lvl2pPr>
            <a:lvl3pPr marL="405902" indent="0">
              <a:buNone/>
              <a:defRPr sz="533"/>
            </a:lvl3pPr>
            <a:lvl4pPr marL="608853" indent="0">
              <a:buNone/>
              <a:defRPr sz="444"/>
            </a:lvl4pPr>
            <a:lvl5pPr marL="811804" indent="0">
              <a:buNone/>
              <a:defRPr sz="444"/>
            </a:lvl5pPr>
            <a:lvl6pPr marL="1014755" indent="0">
              <a:buNone/>
              <a:defRPr sz="444"/>
            </a:lvl6pPr>
            <a:lvl7pPr marL="1217706" indent="0">
              <a:buNone/>
              <a:defRPr sz="444"/>
            </a:lvl7pPr>
            <a:lvl8pPr marL="1420658" indent="0">
              <a:buNone/>
              <a:defRPr sz="444"/>
            </a:lvl8pPr>
            <a:lvl9pPr marL="1623609" indent="0">
              <a:buNone/>
              <a:defRPr sz="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840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9073" y="324726"/>
            <a:ext cx="3501093" cy="11788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9073" y="1623623"/>
            <a:ext cx="3501093" cy="3869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9072" y="5653033"/>
            <a:ext cx="913329" cy="32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4623" y="5653033"/>
            <a:ext cx="1369993" cy="32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66837" y="5653033"/>
            <a:ext cx="913329" cy="32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3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l" defTabSz="405902" rtl="0" eaLnBrk="1" latinLnBrk="0" hangingPunct="1">
        <a:lnSpc>
          <a:spcPct val="90000"/>
        </a:lnSpc>
        <a:spcBef>
          <a:spcPct val="0"/>
        </a:spcBef>
        <a:buNone/>
        <a:defRPr sz="19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1476" indent="-101476" algn="l" defTabSz="405902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243" kern="1200">
          <a:solidFill>
            <a:schemeClr val="tx1"/>
          </a:solidFill>
          <a:latin typeface="+mn-lt"/>
          <a:ea typeface="+mn-ea"/>
          <a:cs typeface="+mn-cs"/>
        </a:defRPr>
      </a:lvl1pPr>
      <a:lvl2pPr marL="304427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1065" kern="1200">
          <a:solidFill>
            <a:schemeClr val="tx1"/>
          </a:solidFill>
          <a:latin typeface="+mn-lt"/>
          <a:ea typeface="+mn-ea"/>
          <a:cs typeface="+mn-cs"/>
        </a:defRPr>
      </a:lvl2pPr>
      <a:lvl3pPr marL="507378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888" kern="1200">
          <a:solidFill>
            <a:schemeClr val="tx1"/>
          </a:solidFill>
          <a:latin typeface="+mn-lt"/>
          <a:ea typeface="+mn-ea"/>
          <a:cs typeface="+mn-cs"/>
        </a:defRPr>
      </a:lvl3pPr>
      <a:lvl4pPr marL="710329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4pPr>
      <a:lvl5pPr marL="913280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5pPr>
      <a:lvl6pPr marL="1116231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6pPr>
      <a:lvl7pPr marL="1319182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7pPr>
      <a:lvl8pPr marL="1522133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8pPr>
      <a:lvl9pPr marL="1725084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1pPr>
      <a:lvl2pPr marL="202951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2pPr>
      <a:lvl3pPr marL="405902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3pPr>
      <a:lvl4pPr marL="608853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4pPr>
      <a:lvl5pPr marL="811804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5pPr>
      <a:lvl6pPr marL="1014755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6pPr>
      <a:lvl7pPr marL="1217706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7pPr>
      <a:lvl8pPr marL="1420658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8pPr>
      <a:lvl9pPr marL="1623609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BCFF649E-4C76-792A-26BC-D167F17873FE}"/>
              </a:ext>
            </a:extLst>
          </p:cNvPr>
          <p:cNvSpPr/>
          <p:nvPr/>
        </p:nvSpPr>
        <p:spPr>
          <a:xfrm>
            <a:off x="280203" y="195514"/>
            <a:ext cx="3521775" cy="13081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4002"/>
              </a:spcAft>
            </a:pPr>
            <a:r>
              <a:rPr lang="en-US" sz="2800" b="1" dirty="0">
                <a:solidFill>
                  <a:srgbClr val="1C5D84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The most common symptom is no symptom at all.</a:t>
            </a:r>
            <a:endParaRPr lang="en-US" sz="2800" dirty="0">
              <a:solidFill>
                <a:srgbClr val="1C5D84"/>
              </a:solidFill>
            </a:endParaRP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CBBEA892-9B29-33F7-DE77-F91D7841C73A}"/>
              </a:ext>
            </a:extLst>
          </p:cNvPr>
          <p:cNvSpPr/>
          <p:nvPr/>
        </p:nvSpPr>
        <p:spPr>
          <a:xfrm>
            <a:off x="280204" y="1661208"/>
            <a:ext cx="3521774" cy="5797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4002"/>
              </a:spcAft>
            </a:pPr>
            <a:r>
              <a:rPr lang="en-US" dirty="0">
                <a:solidFill>
                  <a:srgbClr val="1C5D84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Make STI testing part of your sexual health routine.</a:t>
            </a:r>
            <a:endParaRPr lang="en-US" dirty="0">
              <a:solidFill>
                <a:srgbClr val="1C5D84"/>
              </a:solidFill>
            </a:endParaRP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8229A46A-EFAA-5902-65C2-D7C245F112CE}"/>
              </a:ext>
            </a:extLst>
          </p:cNvPr>
          <p:cNvSpPr/>
          <p:nvPr/>
        </p:nvSpPr>
        <p:spPr>
          <a:xfrm>
            <a:off x="1248206" y="2873820"/>
            <a:ext cx="2811031" cy="6739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1681"/>
              </a:lnSpc>
              <a:spcAft>
                <a:spcPts val="4002"/>
              </a:spcAft>
            </a:pPr>
            <a:r>
              <a:rPr lang="en-US" sz="1400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Find STI Testing Near You</a:t>
            </a:r>
            <a:endParaRPr lang="en-US" sz="1400" dirty="0"/>
          </a:p>
        </p:txBody>
      </p:sp>
      <p:sp>
        <p:nvSpPr>
          <p:cNvPr id="10" name="Picture Placeholder 9" descr="Click the icon to insert your image">
            <a:extLst>
              <a:ext uri="{FF2B5EF4-FFF2-40B4-BE49-F238E27FC236}">
                <a16:creationId xmlns:a16="http://schemas.microsoft.com/office/drawing/2014/main" id="{446A2255-9243-6927-CC43-9D873371CF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1" name="Picture Placeholder 10" descr="Click the icon to insert your logo">
            <a:extLst>
              <a:ext uri="{FF2B5EF4-FFF2-40B4-BE49-F238E27FC236}">
                <a16:creationId xmlns:a16="http://schemas.microsoft.com/office/drawing/2014/main" id="{228994C2-4CC9-C45A-1F02-4400D077A58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578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25e340a5-d50c-48d7-adc0-a905fb7bff5c</TermId>
        </TermInfo>
      </Terms>
    </e703b7d8b6284097bcc8d89d108ab72a>
    <TaxCatchAll xmlns="a48324c4-7d20-48d3-8188-32763737222b">
      <Value>97</Value>
    </TaxCatchAll>
    <off2d280d04f435e8ad65f64297220d7 xmlns="a48324c4-7d20-48d3-8188-32763737222b">
      <Terms xmlns="http://schemas.microsoft.com/office/infopath/2007/PartnerControls"/>
    </off2d280d04f435e8ad65f64297220d7>
    <PublishingExpirationDate xmlns="http://schemas.microsoft.com/sharepoint/v3" xsi:nil="true"/>
    <PublishingStartDate xmlns="http://schemas.microsoft.com/sharepoint/v3" xsi:nil="true"/>
    <kcdf3820fa7642e8be4bb4902ce9671f xmlns="a48324c4-7d20-48d3-8188-32763737222b">
      <Terms xmlns="http://schemas.microsoft.com/office/infopath/2007/PartnerControls"/>
    </kcdf3820fa7642e8be4bb4902ce9671f>
    <bb1a85d7c91c4659b60f056ef7672151 xmlns="a48324c4-7d20-48d3-8188-32763737222b">
      <Terms xmlns="http://schemas.microsoft.com/office/infopath/2007/PartnerControls"/>
    </bb1a85d7c91c4659b60f056ef7672151>
  </documentManagement>
</p:properties>
</file>

<file path=customXml/itemProps1.xml><?xml version="1.0" encoding="utf-8"?>
<ds:datastoreItem xmlns:ds="http://schemas.openxmlformats.org/officeDocument/2006/customXml" ds:itemID="{7A6572FA-54C1-4DC2-9374-F88B8FD2630D}"/>
</file>

<file path=customXml/itemProps2.xml><?xml version="1.0" encoding="utf-8"?>
<ds:datastoreItem xmlns:ds="http://schemas.openxmlformats.org/officeDocument/2006/customXml" ds:itemID="{0DE4A694-8582-48E3-A463-9B94D89D559B}"/>
</file>

<file path=customXml/itemProps3.xml><?xml version="1.0" encoding="utf-8"?>
<ds:datastoreItem xmlns:ds="http://schemas.openxmlformats.org/officeDocument/2006/customXml" ds:itemID="{51EAEB5F-DD2F-4664-B238-62547187C23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LHJ Ad 320x480 Symptoms</dc:title>
  <dc:subject>PptxGenJS Presentation</dc:subject>
  <dc:creator>PptxGenJS</dc:creator>
  <cp:lastModifiedBy>Kamimoto, Justin@CDPH</cp:lastModifiedBy>
  <cp:revision>12</cp:revision>
  <dcterms:created xsi:type="dcterms:W3CDTF">2022-11-08T21:23:23Z</dcterms:created>
  <dcterms:modified xsi:type="dcterms:W3CDTF">2024-02-06T18:15:08Z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97;#English|25e340a5-d50c-48d7-adc0-a905fb7bff5c</vt:lpwstr>
  </property>
  <property fmtid="{D5CDD505-2E9C-101B-9397-08002B2CF9AE}" pid="4" name="CDPH Audience">
    <vt:lpwstr/>
  </property>
  <property fmtid="{D5CDD505-2E9C-101B-9397-08002B2CF9AE}" pid="5" name="Topic">
    <vt:lpwstr/>
  </property>
  <property fmtid="{D5CDD505-2E9C-101B-9397-08002B2CF9AE}" pid="6" name="Program">
    <vt:lpwstr/>
  </property>
</Properties>
</file>