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6" r:id="rId1"/>
  </p:sldMasterIdLst>
  <p:notesMasterIdLst>
    <p:notesMasterId r:id="rId3"/>
  </p:notesMasterIdLst>
  <p:sldIdLst>
    <p:sldId id="258" r:id="rId2"/>
  </p:sldIdLst>
  <p:sldSz cx="3813175" cy="3173413"/>
  <p:notesSz cx="5715000" cy="28575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5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73"/>
    <p:restoredTop sz="94595" autoAdjust="0"/>
  </p:normalViewPr>
  <p:slideViewPr>
    <p:cSldViewPr snapToGrid="0" snapToObjects="1">
      <p:cViewPr varScale="1">
        <p:scale>
          <a:sx n="225" d="100"/>
          <a:sy n="225" d="100"/>
        </p:scale>
        <p:origin x="166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952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1pPr>
    <a:lvl2pPr marL="314416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2pPr>
    <a:lvl3pPr marL="628833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3pPr>
    <a:lvl4pPr marL="943249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4pPr>
    <a:lvl5pPr marL="1257666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5pPr>
    <a:lvl6pPr marL="1572082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6pPr>
    <a:lvl7pPr marL="1886499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7pPr>
    <a:lvl8pPr marL="2200915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8pPr>
    <a:lvl9pPr marL="2515332" algn="l" defTabSz="628833" rtl="0" eaLnBrk="1" latinLnBrk="0" hangingPunct="1">
      <a:defRPr sz="82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988" y="519353"/>
            <a:ext cx="3241199" cy="1104818"/>
          </a:xfrm>
        </p:spPr>
        <p:txBody>
          <a:bodyPr anchor="b"/>
          <a:lstStyle>
            <a:lvl1pPr algn="ctr">
              <a:defRPr sz="25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647" y="1666777"/>
            <a:ext cx="2859881" cy="766173"/>
          </a:xfrm>
        </p:spPr>
        <p:txBody>
          <a:bodyPr/>
          <a:lstStyle>
            <a:lvl1pPr marL="0" indent="0" algn="ctr">
              <a:buNone/>
              <a:defRPr sz="1001"/>
            </a:lvl1pPr>
            <a:lvl2pPr marL="190652" indent="0" algn="ctr">
              <a:buNone/>
              <a:defRPr sz="834"/>
            </a:lvl2pPr>
            <a:lvl3pPr marL="381305" indent="0" algn="ctr">
              <a:buNone/>
              <a:defRPr sz="751"/>
            </a:lvl3pPr>
            <a:lvl4pPr marL="571957" indent="0" algn="ctr">
              <a:buNone/>
              <a:defRPr sz="667"/>
            </a:lvl4pPr>
            <a:lvl5pPr marL="762610" indent="0" algn="ctr">
              <a:buNone/>
              <a:defRPr sz="667"/>
            </a:lvl5pPr>
            <a:lvl6pPr marL="953262" indent="0" algn="ctr">
              <a:buNone/>
              <a:defRPr sz="667"/>
            </a:lvl6pPr>
            <a:lvl7pPr marL="1143914" indent="0" algn="ctr">
              <a:buNone/>
              <a:defRPr sz="667"/>
            </a:lvl7pPr>
            <a:lvl8pPr marL="1334567" indent="0" algn="ctr">
              <a:buNone/>
              <a:defRPr sz="667"/>
            </a:lvl8pPr>
            <a:lvl9pPr marL="1525219" indent="0" algn="ctr">
              <a:buNone/>
              <a:defRPr sz="66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604576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70895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28803" y="168955"/>
            <a:ext cx="822216" cy="26893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2156" y="168955"/>
            <a:ext cx="2418983" cy="268932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738361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E16E483-1BBB-A37B-E98B-1E75481555B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1"/>
            <a:ext cx="1906587" cy="2908962"/>
          </a:xfrm>
          <a:prstGeom prst="rect">
            <a:avLst/>
          </a:prstGeom>
          <a:solidFill>
            <a:schemeClr val="tx1"/>
          </a:solidFill>
        </p:spPr>
        <p:txBody>
          <a:bodyPr>
            <a:normAutofit/>
          </a:bodyPr>
          <a:lstStyle>
            <a:lvl1pPr marL="0" marR="0" indent="0" algn="ctr" defTabSz="507784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Replace with image</a:t>
            </a:r>
          </a:p>
        </p:txBody>
      </p:sp>
      <p:pic>
        <p:nvPicPr>
          <p:cNvPr id="10" name="Image 2" descr="preencoded.png">
            <a:extLst>
              <a:ext uri="{FF2B5EF4-FFF2-40B4-BE49-F238E27FC236}">
                <a16:creationId xmlns:a16="http://schemas.microsoft.com/office/drawing/2014/main" id="{6F0B4C20-2461-824D-7943-0830D0AEC7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0" y="2908962"/>
            <a:ext cx="3813175" cy="264451"/>
          </a:xfrm>
          <a:prstGeom prst="rect">
            <a:avLst/>
          </a:prstGeom>
        </p:spPr>
      </p:pic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B8158263-015C-3188-F76B-83E40492E136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084833" y="170299"/>
            <a:ext cx="841247" cy="695118"/>
          </a:xfrm>
          <a:prstGeom prst="rect">
            <a:avLst/>
          </a:prstGeom>
          <a:solidFill>
            <a:schemeClr val="tx1"/>
          </a:solidFill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Logo Here</a:t>
            </a:r>
          </a:p>
        </p:txBody>
      </p:sp>
    </p:spTree>
    <p:extLst>
      <p:ext uri="{BB962C8B-B14F-4D97-AF65-F5344CB8AC3E}">
        <p14:creationId xmlns:p14="http://schemas.microsoft.com/office/powerpoint/2010/main" val="1963670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48752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170" y="791151"/>
            <a:ext cx="3288863" cy="1320051"/>
          </a:xfrm>
        </p:spPr>
        <p:txBody>
          <a:bodyPr anchor="b"/>
          <a:lstStyle>
            <a:lvl1pPr>
              <a:defRPr sz="25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170" y="2123690"/>
            <a:ext cx="3288863" cy="694184"/>
          </a:xfrm>
        </p:spPr>
        <p:txBody>
          <a:bodyPr/>
          <a:lstStyle>
            <a:lvl1pPr marL="0" indent="0">
              <a:buNone/>
              <a:defRPr sz="1001">
                <a:solidFill>
                  <a:schemeClr val="tx1"/>
                </a:solidFill>
              </a:defRPr>
            </a:lvl1pPr>
            <a:lvl2pPr marL="190652" indent="0">
              <a:buNone/>
              <a:defRPr sz="834">
                <a:solidFill>
                  <a:schemeClr val="tx1">
                    <a:tint val="75000"/>
                  </a:schemeClr>
                </a:solidFill>
              </a:defRPr>
            </a:lvl2pPr>
            <a:lvl3pPr marL="381305" indent="0">
              <a:buNone/>
              <a:defRPr sz="751">
                <a:solidFill>
                  <a:schemeClr val="tx1">
                    <a:tint val="75000"/>
                  </a:schemeClr>
                </a:solidFill>
              </a:defRPr>
            </a:lvl3pPr>
            <a:lvl4pPr marL="571957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4pPr>
            <a:lvl5pPr marL="762610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5pPr>
            <a:lvl6pPr marL="953262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6pPr>
            <a:lvl7pPr marL="1143914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7pPr>
            <a:lvl8pPr marL="1334567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8pPr>
            <a:lvl9pPr marL="1525219" indent="0">
              <a:buNone/>
              <a:defRPr sz="6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7236040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2156" y="844774"/>
            <a:ext cx="1620599" cy="20135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30420" y="844774"/>
            <a:ext cx="1620599" cy="20135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1373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653" y="168955"/>
            <a:ext cx="3288863" cy="61338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653" y="777927"/>
            <a:ext cx="1613152" cy="381250"/>
          </a:xfrm>
        </p:spPr>
        <p:txBody>
          <a:bodyPr anchor="b"/>
          <a:lstStyle>
            <a:lvl1pPr marL="0" indent="0">
              <a:buNone/>
              <a:defRPr sz="1001" b="1"/>
            </a:lvl1pPr>
            <a:lvl2pPr marL="190652" indent="0">
              <a:buNone/>
              <a:defRPr sz="834" b="1"/>
            </a:lvl2pPr>
            <a:lvl3pPr marL="381305" indent="0">
              <a:buNone/>
              <a:defRPr sz="751" b="1"/>
            </a:lvl3pPr>
            <a:lvl4pPr marL="571957" indent="0">
              <a:buNone/>
              <a:defRPr sz="667" b="1"/>
            </a:lvl4pPr>
            <a:lvl5pPr marL="762610" indent="0">
              <a:buNone/>
              <a:defRPr sz="667" b="1"/>
            </a:lvl5pPr>
            <a:lvl6pPr marL="953262" indent="0">
              <a:buNone/>
              <a:defRPr sz="667" b="1"/>
            </a:lvl6pPr>
            <a:lvl7pPr marL="1143914" indent="0">
              <a:buNone/>
              <a:defRPr sz="667" b="1"/>
            </a:lvl7pPr>
            <a:lvl8pPr marL="1334567" indent="0">
              <a:buNone/>
              <a:defRPr sz="667" b="1"/>
            </a:lvl8pPr>
            <a:lvl9pPr marL="1525219" indent="0">
              <a:buNone/>
              <a:defRPr sz="6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653" y="1159177"/>
            <a:ext cx="1613152" cy="1704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30420" y="777927"/>
            <a:ext cx="1621096" cy="381250"/>
          </a:xfrm>
        </p:spPr>
        <p:txBody>
          <a:bodyPr anchor="b"/>
          <a:lstStyle>
            <a:lvl1pPr marL="0" indent="0">
              <a:buNone/>
              <a:defRPr sz="1001" b="1"/>
            </a:lvl1pPr>
            <a:lvl2pPr marL="190652" indent="0">
              <a:buNone/>
              <a:defRPr sz="834" b="1"/>
            </a:lvl2pPr>
            <a:lvl3pPr marL="381305" indent="0">
              <a:buNone/>
              <a:defRPr sz="751" b="1"/>
            </a:lvl3pPr>
            <a:lvl4pPr marL="571957" indent="0">
              <a:buNone/>
              <a:defRPr sz="667" b="1"/>
            </a:lvl4pPr>
            <a:lvl5pPr marL="762610" indent="0">
              <a:buNone/>
              <a:defRPr sz="667" b="1"/>
            </a:lvl5pPr>
            <a:lvl6pPr marL="953262" indent="0">
              <a:buNone/>
              <a:defRPr sz="667" b="1"/>
            </a:lvl6pPr>
            <a:lvl7pPr marL="1143914" indent="0">
              <a:buNone/>
              <a:defRPr sz="667" b="1"/>
            </a:lvl7pPr>
            <a:lvl8pPr marL="1334567" indent="0">
              <a:buNone/>
              <a:defRPr sz="667" b="1"/>
            </a:lvl8pPr>
            <a:lvl9pPr marL="1525219" indent="0">
              <a:buNone/>
              <a:defRPr sz="6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30420" y="1159177"/>
            <a:ext cx="1621096" cy="17049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3703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06462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983222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653" y="211561"/>
            <a:ext cx="1229848" cy="740463"/>
          </a:xfrm>
        </p:spPr>
        <p:txBody>
          <a:bodyPr anchor="b"/>
          <a:lstStyle>
            <a:lvl1pPr>
              <a:defRPr sz="133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1096" y="456913"/>
            <a:ext cx="1930420" cy="2255180"/>
          </a:xfrm>
        </p:spPr>
        <p:txBody>
          <a:bodyPr/>
          <a:lstStyle>
            <a:lvl1pPr>
              <a:defRPr sz="1334"/>
            </a:lvl1pPr>
            <a:lvl2pPr>
              <a:defRPr sz="1168"/>
            </a:lvl2pPr>
            <a:lvl3pPr>
              <a:defRPr sz="1001"/>
            </a:lvl3pPr>
            <a:lvl4pPr>
              <a:defRPr sz="834"/>
            </a:lvl4pPr>
            <a:lvl5pPr>
              <a:defRPr sz="834"/>
            </a:lvl5pPr>
            <a:lvl6pPr>
              <a:defRPr sz="834"/>
            </a:lvl6pPr>
            <a:lvl7pPr>
              <a:defRPr sz="834"/>
            </a:lvl7pPr>
            <a:lvl8pPr>
              <a:defRPr sz="834"/>
            </a:lvl8pPr>
            <a:lvl9pPr>
              <a:defRPr sz="83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2653" y="952024"/>
            <a:ext cx="1229848" cy="1763742"/>
          </a:xfrm>
        </p:spPr>
        <p:txBody>
          <a:bodyPr/>
          <a:lstStyle>
            <a:lvl1pPr marL="0" indent="0">
              <a:buNone/>
              <a:defRPr sz="667"/>
            </a:lvl1pPr>
            <a:lvl2pPr marL="190652" indent="0">
              <a:buNone/>
              <a:defRPr sz="584"/>
            </a:lvl2pPr>
            <a:lvl3pPr marL="381305" indent="0">
              <a:buNone/>
              <a:defRPr sz="500"/>
            </a:lvl3pPr>
            <a:lvl4pPr marL="571957" indent="0">
              <a:buNone/>
              <a:defRPr sz="417"/>
            </a:lvl4pPr>
            <a:lvl5pPr marL="762610" indent="0">
              <a:buNone/>
              <a:defRPr sz="417"/>
            </a:lvl5pPr>
            <a:lvl6pPr marL="953262" indent="0">
              <a:buNone/>
              <a:defRPr sz="417"/>
            </a:lvl6pPr>
            <a:lvl7pPr marL="1143914" indent="0">
              <a:buNone/>
              <a:defRPr sz="417"/>
            </a:lvl7pPr>
            <a:lvl8pPr marL="1334567" indent="0">
              <a:buNone/>
              <a:defRPr sz="417"/>
            </a:lvl8pPr>
            <a:lvl9pPr marL="1525219" indent="0">
              <a:buNone/>
              <a:defRPr sz="41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212916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653" y="211561"/>
            <a:ext cx="1229848" cy="740463"/>
          </a:xfrm>
        </p:spPr>
        <p:txBody>
          <a:bodyPr anchor="b"/>
          <a:lstStyle>
            <a:lvl1pPr>
              <a:defRPr sz="133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21096" y="456913"/>
            <a:ext cx="1930420" cy="2255180"/>
          </a:xfrm>
        </p:spPr>
        <p:txBody>
          <a:bodyPr anchor="t"/>
          <a:lstStyle>
            <a:lvl1pPr marL="0" indent="0">
              <a:buNone/>
              <a:defRPr sz="1334"/>
            </a:lvl1pPr>
            <a:lvl2pPr marL="190652" indent="0">
              <a:buNone/>
              <a:defRPr sz="1168"/>
            </a:lvl2pPr>
            <a:lvl3pPr marL="381305" indent="0">
              <a:buNone/>
              <a:defRPr sz="1001"/>
            </a:lvl3pPr>
            <a:lvl4pPr marL="571957" indent="0">
              <a:buNone/>
              <a:defRPr sz="834"/>
            </a:lvl4pPr>
            <a:lvl5pPr marL="762610" indent="0">
              <a:buNone/>
              <a:defRPr sz="834"/>
            </a:lvl5pPr>
            <a:lvl6pPr marL="953262" indent="0">
              <a:buNone/>
              <a:defRPr sz="834"/>
            </a:lvl6pPr>
            <a:lvl7pPr marL="1143914" indent="0">
              <a:buNone/>
              <a:defRPr sz="834"/>
            </a:lvl7pPr>
            <a:lvl8pPr marL="1334567" indent="0">
              <a:buNone/>
              <a:defRPr sz="834"/>
            </a:lvl8pPr>
            <a:lvl9pPr marL="1525219" indent="0">
              <a:buNone/>
              <a:defRPr sz="83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2653" y="952024"/>
            <a:ext cx="1229848" cy="1763742"/>
          </a:xfrm>
        </p:spPr>
        <p:txBody>
          <a:bodyPr/>
          <a:lstStyle>
            <a:lvl1pPr marL="0" indent="0">
              <a:buNone/>
              <a:defRPr sz="667"/>
            </a:lvl1pPr>
            <a:lvl2pPr marL="190652" indent="0">
              <a:buNone/>
              <a:defRPr sz="584"/>
            </a:lvl2pPr>
            <a:lvl3pPr marL="381305" indent="0">
              <a:buNone/>
              <a:defRPr sz="500"/>
            </a:lvl3pPr>
            <a:lvl4pPr marL="571957" indent="0">
              <a:buNone/>
              <a:defRPr sz="417"/>
            </a:lvl4pPr>
            <a:lvl5pPr marL="762610" indent="0">
              <a:buNone/>
              <a:defRPr sz="417"/>
            </a:lvl5pPr>
            <a:lvl6pPr marL="953262" indent="0">
              <a:buNone/>
              <a:defRPr sz="417"/>
            </a:lvl6pPr>
            <a:lvl7pPr marL="1143914" indent="0">
              <a:buNone/>
              <a:defRPr sz="417"/>
            </a:lvl7pPr>
            <a:lvl8pPr marL="1334567" indent="0">
              <a:buNone/>
              <a:defRPr sz="417"/>
            </a:lvl8pPr>
            <a:lvl9pPr marL="1525219" indent="0">
              <a:buNone/>
              <a:defRPr sz="41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259020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2156" y="168955"/>
            <a:ext cx="3288863" cy="6133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156" y="844774"/>
            <a:ext cx="3288863" cy="20135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156" y="2941284"/>
            <a:ext cx="857964" cy="168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2/6/2024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63114" y="2941284"/>
            <a:ext cx="1286947" cy="168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93055" y="2941284"/>
            <a:ext cx="857964" cy="168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6819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hf sldNum="0" hdr="0" ftr="0" dt="0"/>
  <p:txStyles>
    <p:titleStyle>
      <a:lvl1pPr algn="l" defTabSz="381305" rtl="0" eaLnBrk="1" latinLnBrk="0" hangingPunct="1">
        <a:lnSpc>
          <a:spcPct val="90000"/>
        </a:lnSpc>
        <a:spcBef>
          <a:spcPct val="0"/>
        </a:spcBef>
        <a:buNone/>
        <a:defRPr sz="18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326" indent="-95326" algn="l" defTabSz="381305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168" kern="1200">
          <a:solidFill>
            <a:schemeClr val="tx1"/>
          </a:solidFill>
          <a:latin typeface="+mn-lt"/>
          <a:ea typeface="+mn-ea"/>
          <a:cs typeface="+mn-cs"/>
        </a:defRPr>
      </a:lvl1pPr>
      <a:lvl2pPr marL="285979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1001" kern="1200">
          <a:solidFill>
            <a:schemeClr val="tx1"/>
          </a:solidFill>
          <a:latin typeface="+mn-lt"/>
          <a:ea typeface="+mn-ea"/>
          <a:cs typeface="+mn-cs"/>
        </a:defRPr>
      </a:lvl2pPr>
      <a:lvl3pPr marL="476631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834" kern="1200">
          <a:solidFill>
            <a:schemeClr val="tx1"/>
          </a:solidFill>
          <a:latin typeface="+mn-lt"/>
          <a:ea typeface="+mn-ea"/>
          <a:cs typeface="+mn-cs"/>
        </a:defRPr>
      </a:lvl3pPr>
      <a:lvl4pPr marL="667283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4pPr>
      <a:lvl5pPr marL="857936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5pPr>
      <a:lvl6pPr marL="1048588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6pPr>
      <a:lvl7pPr marL="1239241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7pPr>
      <a:lvl8pPr marL="1429893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8pPr>
      <a:lvl9pPr marL="1620545" indent="-95326" algn="l" defTabSz="381305" rtl="0" eaLnBrk="1" latinLnBrk="0" hangingPunct="1">
        <a:lnSpc>
          <a:spcPct val="90000"/>
        </a:lnSpc>
        <a:spcBef>
          <a:spcPts val="209"/>
        </a:spcBef>
        <a:buFont typeface="Arial" panose="020B0604020202020204" pitchFamily="34" charset="0"/>
        <a:buChar char="•"/>
        <a:defRPr sz="7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1pPr>
      <a:lvl2pPr marL="190652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2pPr>
      <a:lvl3pPr marL="381305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3pPr>
      <a:lvl4pPr marL="571957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4pPr>
      <a:lvl5pPr marL="762610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5pPr>
      <a:lvl6pPr marL="953262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6pPr>
      <a:lvl7pPr marL="1143914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7pPr>
      <a:lvl8pPr marL="1334567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8pPr>
      <a:lvl9pPr marL="1525219" algn="l" defTabSz="381305" rtl="0" eaLnBrk="1" latinLnBrk="0" hangingPunct="1">
        <a:defRPr sz="7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0">
            <a:extLst>
              <a:ext uri="{FF2B5EF4-FFF2-40B4-BE49-F238E27FC236}">
                <a16:creationId xmlns:a16="http://schemas.microsoft.com/office/drawing/2014/main" id="{BCFF649E-4C76-792A-26BC-D167F17873FE}"/>
              </a:ext>
            </a:extLst>
          </p:cNvPr>
          <p:cNvSpPr/>
          <p:nvPr/>
        </p:nvSpPr>
        <p:spPr>
          <a:xfrm>
            <a:off x="2084833" y="1113384"/>
            <a:ext cx="1636775" cy="8310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2082"/>
              </a:spcAft>
            </a:pPr>
            <a:r>
              <a:rPr lang="en-US" sz="1600" b="1" dirty="0">
                <a:solidFill>
                  <a:srgbClr val="1C5D84"/>
                </a:solidFill>
                <a:latin typeface="Century Gothic Pro Bold" pitchFamily="34" charset="0"/>
                <a:ea typeface="Century Gothic Pro Bold" pitchFamily="34" charset="-122"/>
                <a:cs typeface="Century Gothic Pro Bold" pitchFamily="34" charset="-120"/>
              </a:rPr>
              <a:t>The most common symptom is no symptom at all.</a:t>
            </a:r>
            <a:endParaRPr lang="en-US" sz="1600" dirty="0">
              <a:solidFill>
                <a:srgbClr val="1C5D84"/>
              </a:solidFill>
            </a:endParaRPr>
          </a:p>
        </p:txBody>
      </p:sp>
      <p:sp>
        <p:nvSpPr>
          <p:cNvPr id="5" name="Text 1">
            <a:extLst>
              <a:ext uri="{FF2B5EF4-FFF2-40B4-BE49-F238E27FC236}">
                <a16:creationId xmlns:a16="http://schemas.microsoft.com/office/drawing/2014/main" id="{CBBEA892-9B29-33F7-DE77-F91D7841C73A}"/>
              </a:ext>
            </a:extLst>
          </p:cNvPr>
          <p:cNvSpPr/>
          <p:nvPr/>
        </p:nvSpPr>
        <p:spPr>
          <a:xfrm>
            <a:off x="2084833" y="2223915"/>
            <a:ext cx="1636776" cy="4286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>
              <a:spcAft>
                <a:spcPts val="2082"/>
              </a:spcAft>
            </a:pPr>
            <a:r>
              <a:rPr lang="en-US" sz="1000" dirty="0">
                <a:solidFill>
                  <a:srgbClr val="1C5D84"/>
                </a:solidFill>
                <a:latin typeface="Century Gothic Pro Regular" pitchFamily="34" charset="0"/>
                <a:ea typeface="Century Gothic Pro Regular" pitchFamily="34" charset="-122"/>
                <a:cs typeface="Century Gothic Pro Regular" pitchFamily="34" charset="-120"/>
              </a:rPr>
              <a:t>Make STI testing part of your sexual health routine.</a:t>
            </a:r>
            <a:endParaRPr lang="en-US" sz="1000" dirty="0">
              <a:solidFill>
                <a:srgbClr val="1C5D84"/>
              </a:solidFill>
            </a:endParaRPr>
          </a:p>
        </p:txBody>
      </p:sp>
      <p:sp>
        <p:nvSpPr>
          <p:cNvPr id="6" name="Text 3">
            <a:extLst>
              <a:ext uri="{FF2B5EF4-FFF2-40B4-BE49-F238E27FC236}">
                <a16:creationId xmlns:a16="http://schemas.microsoft.com/office/drawing/2014/main" id="{8229A46A-EFAA-5902-65C2-D7C245F112CE}"/>
              </a:ext>
            </a:extLst>
          </p:cNvPr>
          <p:cNvSpPr/>
          <p:nvPr/>
        </p:nvSpPr>
        <p:spPr>
          <a:xfrm>
            <a:off x="0" y="2967228"/>
            <a:ext cx="3813175" cy="206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>
              <a:lnSpc>
                <a:spcPts val="875"/>
              </a:lnSpc>
              <a:spcAft>
                <a:spcPts val="2082"/>
              </a:spcAft>
            </a:pPr>
            <a:r>
              <a:rPr lang="en-US" sz="1200" b="1" dirty="0">
                <a:solidFill>
                  <a:srgbClr val="FFFFFF"/>
                </a:solidFill>
                <a:latin typeface="Century Gothic Pro Bold" pitchFamily="34" charset="0"/>
                <a:ea typeface="Century Gothic Pro Bold" pitchFamily="34" charset="-122"/>
                <a:cs typeface="Century Gothic Pro Bold" pitchFamily="34" charset="-120"/>
              </a:rPr>
              <a:t>Find STI Testing Near You</a:t>
            </a:r>
            <a:endParaRPr lang="en-US" sz="1200" dirty="0"/>
          </a:p>
        </p:txBody>
      </p:sp>
      <p:sp>
        <p:nvSpPr>
          <p:cNvPr id="7" name="Picture Placeholder 6" descr="Click the icon to insert your image">
            <a:extLst>
              <a:ext uri="{FF2B5EF4-FFF2-40B4-BE49-F238E27FC236}">
                <a16:creationId xmlns:a16="http://schemas.microsoft.com/office/drawing/2014/main" id="{1B42E929-FB97-760C-DD6E-3286FEC8F4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8" name="Picture Placeholder 7" descr="Click the icon to insert your logo">
            <a:extLst>
              <a:ext uri="{FF2B5EF4-FFF2-40B4-BE49-F238E27FC236}">
                <a16:creationId xmlns:a16="http://schemas.microsoft.com/office/drawing/2014/main" id="{A235A939-590E-5771-B0BB-8746CEF2D33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/>
      </p:sp>
    </p:spTree>
    <p:extLst>
      <p:ext uri="{BB962C8B-B14F-4D97-AF65-F5344CB8AC3E}">
        <p14:creationId xmlns:p14="http://schemas.microsoft.com/office/powerpoint/2010/main" val="357871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DPH Document" ma:contentTypeID="0x0101002CC577673628EB48993F371F1850BF7D003E18CAC0E743194EA29E89F4611861B3" ma:contentTypeVersion="4" ma:contentTypeDescription="Create a new document." ma:contentTypeScope="" ma:versionID="322f02379ad10f210e08a64c252df73d">
  <xsd:schema xmlns:xsd="http://www.w3.org/2001/XMLSchema" xmlns:xs="http://www.w3.org/2001/XMLSchema" xmlns:p="http://schemas.microsoft.com/office/2006/metadata/properties" xmlns:ns1="http://schemas.microsoft.com/sharepoint/v3" xmlns:ns2="a48324c4-7d20-48d3-8188-32763737222b" targetNamespace="http://schemas.microsoft.com/office/2006/metadata/properties" ma:root="true" ma:fieldsID="f565ecd89d5927accf21e815673962b2" ns1:_="" ns2:_="">
    <xsd:import namespace="http://schemas.microsoft.com/sharepoint/v3"/>
    <xsd:import namespace="a48324c4-7d20-48d3-8188-32763737222b"/>
    <xsd:element name="properties">
      <xsd:complexType>
        <xsd:sequence>
          <xsd:element name="documentManagement">
            <xsd:complexType>
              <xsd:all>
                <xsd:element ref="ns2:kcdf3820fa7642e8be4bb4902ce9671f" minOccurs="0"/>
                <xsd:element ref="ns2:TaxCatchAll" minOccurs="0"/>
                <xsd:element ref="ns2:TaxCatchAllLabel" minOccurs="0"/>
                <xsd:element ref="ns2:off2d280d04f435e8ad65f64297220d7" minOccurs="0"/>
                <xsd:element ref="ns2:bb1a85d7c91c4659b60f056ef7672151" minOccurs="0"/>
                <xsd:element ref="ns2:e703b7d8b6284097bcc8d89d108ab72a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9" nillable="true" ma:displayName="Scheduling Start Date" ma:description="Scheduling Start Date is a site column created by the Publishing feature. It is used to specify the date and time on which this page will first appear to site visitors." ma:internalName="Scheduling_x0020_Start_x0020_Date">
      <xsd:simpleType>
        <xsd:restriction base="dms:Unknown"/>
      </xsd:simpleType>
    </xsd:element>
    <xsd:element name="PublishingExpirationDate" ma:index="20" nillable="true" ma:displayName="Scheduling End Date" ma:description="Scheduling End Date is a site column created by the Publishing feature. It is used to specify the date and time on which this page will no longer appear to site visitors." ma:internalName="Scheduling_x0020_End_x0020_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8324c4-7d20-48d3-8188-32763737222b" elementFormDefault="qualified">
    <xsd:import namespace="http://schemas.microsoft.com/office/2006/documentManagement/types"/>
    <xsd:import namespace="http://schemas.microsoft.com/office/infopath/2007/PartnerControls"/>
    <xsd:element name="kcdf3820fa7642e8be4bb4902ce9671f" ma:index="8" nillable="true" ma:taxonomy="true" ma:internalName="kcdf3820fa7642e8be4bb4902ce9671f" ma:taxonomyFieldName="Topic" ma:displayName="Topic" ma:default="" ma:fieldId="{4cdf3820-fa76-42e8-be4b-b4902ce9671f}" ma:taxonomyMulti="true" ma:sspId="b545365c-366b-4c8d-aeef-04f620ee1966" ma:termSetId="cdd5a172-8c78-4ec7-ac60-5f0fe253a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1170ce7-0db4-4c2d-850d-13dce0ec4ea5}" ma:internalName="TaxCatchAll" ma:showField="CatchAllData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1170ce7-0db4-4c2d-850d-13dce0ec4ea5}" ma:internalName="TaxCatchAllLabel" ma:readOnly="true" ma:showField="CatchAllDataLabel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ff2d280d04f435e8ad65f64297220d7" ma:index="12" nillable="true" ma:taxonomy="true" ma:internalName="off2d280d04f435e8ad65f64297220d7" ma:taxonomyFieldName="CDPH_x0020_Audience" ma:displayName="CDPH Audience" ma:default="" ma:fieldId="{8ff2d280-d04f-435e-8ad6-5f64297220d7}" ma:taxonomyMulti="true" ma:sspId="b545365c-366b-4c8d-aeef-04f620ee1966" ma:termSetId="cc05263c-85ed-4c2f-a4fe-f602faee1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b1a85d7c91c4659b60f056ef7672151" ma:index="14" nillable="true" ma:taxonomy="true" ma:internalName="bb1a85d7c91c4659b60f056ef7672151" ma:taxonomyFieldName="Program" ma:displayName="Program" ma:default="" ma:fieldId="{bb1a85d7-c91c-4659-b60f-056ef7672151}" ma:taxonomyMulti="true" ma:sspId="b545365c-366b-4c8d-aeef-04f620ee1966" ma:termSetId="6489bfc0-c77f-4619-9be4-bef70736d17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703b7d8b6284097bcc8d89d108ab72a" ma:index="16" nillable="true" ma:taxonomy="true" ma:internalName="e703b7d8b6284097bcc8d89d108ab72a" ma:taxonomyFieldName="Content_x0020_Language" ma:displayName="Content Language" ma:default="97;#English|25e340a5-d50c-48d7-adc0-a905fb7bff5c" ma:fieldId="{e703b7d8-b628-4097-bcc8-d89d108ab72a}" ma:sspId="b545365c-366b-4c8d-aeef-04f620ee1966" ma:termSetId="45e6de93-a046-4930-a9e9-bac90a81638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703b7d8b6284097bcc8d89d108ab72a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25e340a5-d50c-48d7-adc0-a905fb7bff5c</TermId>
        </TermInfo>
      </Terms>
    </e703b7d8b6284097bcc8d89d108ab72a>
    <TaxCatchAll xmlns="a48324c4-7d20-48d3-8188-32763737222b">
      <Value>97</Value>
    </TaxCatchAll>
    <off2d280d04f435e8ad65f64297220d7 xmlns="a48324c4-7d20-48d3-8188-32763737222b">
      <Terms xmlns="http://schemas.microsoft.com/office/infopath/2007/PartnerControls"/>
    </off2d280d04f435e8ad65f64297220d7>
    <PublishingExpirationDate xmlns="http://schemas.microsoft.com/sharepoint/v3" xsi:nil="true"/>
    <PublishingStartDate xmlns="http://schemas.microsoft.com/sharepoint/v3" xsi:nil="true"/>
    <kcdf3820fa7642e8be4bb4902ce9671f xmlns="a48324c4-7d20-48d3-8188-32763737222b">
      <Terms xmlns="http://schemas.microsoft.com/office/infopath/2007/PartnerControls"/>
    </kcdf3820fa7642e8be4bb4902ce9671f>
    <bb1a85d7c91c4659b60f056ef7672151 xmlns="a48324c4-7d20-48d3-8188-32763737222b">
      <Terms xmlns="http://schemas.microsoft.com/office/infopath/2007/PartnerControls"/>
    </bb1a85d7c91c4659b60f056ef7672151>
  </documentManagement>
</p:properties>
</file>

<file path=customXml/itemProps1.xml><?xml version="1.0" encoding="utf-8"?>
<ds:datastoreItem xmlns:ds="http://schemas.openxmlformats.org/officeDocument/2006/customXml" ds:itemID="{EEC0172F-D7C6-4FF4-9952-D6700A1E62C1}"/>
</file>

<file path=customXml/itemProps2.xml><?xml version="1.0" encoding="utf-8"?>
<ds:datastoreItem xmlns:ds="http://schemas.openxmlformats.org/officeDocument/2006/customXml" ds:itemID="{7B1DE423-D24F-4257-A2EB-F7C2E56686FC}"/>
</file>

<file path=customXml/itemProps3.xml><?xml version="1.0" encoding="utf-8"?>
<ds:datastoreItem xmlns:ds="http://schemas.openxmlformats.org/officeDocument/2006/customXml" ds:itemID="{5EA12992-DB8D-4472-B459-F98E19AB83F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25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 Pro Bold</vt:lpstr>
      <vt:lpstr>Century Gothic Pro Regular</vt:lpstr>
      <vt:lpstr>Office Theme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LHJ Ad 300x250 B Symptoms</dc:title>
  <dc:subject>PptxGenJS Presentation</dc:subject>
  <dc:creator>PptxGenJS</dc:creator>
  <cp:lastModifiedBy>Kamimoto, Justin@CDPH</cp:lastModifiedBy>
  <cp:revision>14</cp:revision>
  <dcterms:created xsi:type="dcterms:W3CDTF">2022-11-08T21:23:23Z</dcterms:created>
  <dcterms:modified xsi:type="dcterms:W3CDTF">2024-02-06T17:53:30Z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0x0101002CC577673628EB48993F371F1850BF7D003E18CAC0E743194EA29E89F4611861B3</vt:lpwstr>
  </property>
  <property fmtid="{D5CDD505-2E9C-101B-9397-08002B2CF9AE}" pid="3" name="Content Language">
    <vt:lpwstr>97;#English|25e340a5-d50c-48d7-adc0-a905fb7bff5c</vt:lpwstr>
  </property>
  <property fmtid="{D5CDD505-2E9C-101B-9397-08002B2CF9AE}" pid="4" name="CDPH Audience">
    <vt:lpwstr/>
  </property>
  <property fmtid="{D5CDD505-2E9C-101B-9397-08002B2CF9AE}" pid="5" name="Topic">
    <vt:lpwstr/>
  </property>
  <property fmtid="{D5CDD505-2E9C-101B-9397-08002B2CF9AE}" pid="6" name="Program">
    <vt:lpwstr/>
  </property>
</Properties>
</file>