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3"/>
  </p:notesMasterIdLst>
  <p:sldIdLst>
    <p:sldId id="258" r:id="rId2"/>
  </p:sldIdLst>
  <p:sldSz cx="3813175" cy="3173413"/>
  <p:notesSz cx="5715000" cy="2857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81"/>
    <p:restoredTop sz="94610"/>
  </p:normalViewPr>
  <p:slideViewPr>
    <p:cSldViewPr snapToGrid="0" snapToObjects="1">
      <p:cViewPr varScale="1">
        <p:scale>
          <a:sx n="238" d="100"/>
          <a:sy n="238" d="100"/>
        </p:scale>
        <p:origin x="141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52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1pPr>
    <a:lvl2pPr marL="314416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2pPr>
    <a:lvl3pPr marL="628833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3pPr>
    <a:lvl4pPr marL="943249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4pPr>
    <a:lvl5pPr marL="1257666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5pPr>
    <a:lvl6pPr marL="1572082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6pPr>
    <a:lvl7pPr marL="1886499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7pPr>
    <a:lvl8pPr marL="2200915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8pPr>
    <a:lvl9pPr marL="2515332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988" y="519353"/>
            <a:ext cx="3241199" cy="1104818"/>
          </a:xfrm>
        </p:spPr>
        <p:txBody>
          <a:bodyPr anchor="b"/>
          <a:lstStyle>
            <a:lvl1pPr algn="ctr">
              <a:defRPr sz="25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647" y="1666777"/>
            <a:ext cx="2859881" cy="766173"/>
          </a:xfrm>
        </p:spPr>
        <p:txBody>
          <a:bodyPr/>
          <a:lstStyle>
            <a:lvl1pPr marL="0" indent="0" algn="ctr">
              <a:buNone/>
              <a:defRPr sz="1001"/>
            </a:lvl1pPr>
            <a:lvl2pPr marL="190652" indent="0" algn="ctr">
              <a:buNone/>
              <a:defRPr sz="834"/>
            </a:lvl2pPr>
            <a:lvl3pPr marL="381305" indent="0" algn="ctr">
              <a:buNone/>
              <a:defRPr sz="751"/>
            </a:lvl3pPr>
            <a:lvl4pPr marL="571957" indent="0" algn="ctr">
              <a:buNone/>
              <a:defRPr sz="667"/>
            </a:lvl4pPr>
            <a:lvl5pPr marL="762610" indent="0" algn="ctr">
              <a:buNone/>
              <a:defRPr sz="667"/>
            </a:lvl5pPr>
            <a:lvl6pPr marL="953262" indent="0" algn="ctr">
              <a:buNone/>
              <a:defRPr sz="667"/>
            </a:lvl6pPr>
            <a:lvl7pPr marL="1143914" indent="0" algn="ctr">
              <a:buNone/>
              <a:defRPr sz="667"/>
            </a:lvl7pPr>
            <a:lvl8pPr marL="1334567" indent="0" algn="ctr">
              <a:buNone/>
              <a:defRPr sz="667"/>
            </a:lvl8pPr>
            <a:lvl9pPr marL="1525219" indent="0" algn="ctr">
              <a:buNone/>
              <a:defRPr sz="6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045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0895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28803" y="168955"/>
            <a:ext cx="822216" cy="26893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2156" y="168955"/>
            <a:ext cx="2418983" cy="26893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3836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6E483-1BBB-A37B-E98B-1E75481555B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1851158"/>
            <a:ext cx="3813175" cy="1322255"/>
          </a:xfrm>
          <a:prstGeom prst="rect">
            <a:avLst/>
          </a:prstGeom>
          <a:solidFill>
            <a:schemeClr val="tx1"/>
          </a:solidFill>
        </p:spPr>
        <p:txBody>
          <a:bodyPr>
            <a:normAutofit/>
          </a:bodyPr>
          <a:lstStyle>
            <a:lvl1pPr marL="0" marR="0" indent="0" algn="ctr" defTabSz="5077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Replace with image</a:t>
            </a:r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6F0B4C20-2461-824D-7943-0830D0AEC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1451764"/>
            <a:ext cx="3813175" cy="399394"/>
          </a:xfrm>
          <a:prstGeom prst="rect">
            <a:avLst/>
          </a:prstGeom>
        </p:spPr>
      </p:pic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B8158263-015C-3188-F76B-83E40492E13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652215" y="314449"/>
            <a:ext cx="909851" cy="654541"/>
          </a:xfrm>
          <a:prstGeom prst="rect">
            <a:avLst/>
          </a:prstGeo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 Here</a:t>
            </a:r>
          </a:p>
        </p:txBody>
      </p:sp>
    </p:spTree>
    <p:extLst>
      <p:ext uri="{BB962C8B-B14F-4D97-AF65-F5344CB8AC3E}">
        <p14:creationId xmlns:p14="http://schemas.microsoft.com/office/powerpoint/2010/main" val="196367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875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70" y="791151"/>
            <a:ext cx="3288863" cy="1320051"/>
          </a:xfrm>
        </p:spPr>
        <p:txBody>
          <a:bodyPr anchor="b"/>
          <a:lstStyle>
            <a:lvl1pPr>
              <a:defRPr sz="25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170" y="2123690"/>
            <a:ext cx="3288863" cy="694184"/>
          </a:xfrm>
        </p:spPr>
        <p:txBody>
          <a:bodyPr/>
          <a:lstStyle>
            <a:lvl1pPr marL="0" indent="0">
              <a:buNone/>
              <a:defRPr sz="1001">
                <a:solidFill>
                  <a:schemeClr val="tx1"/>
                </a:solidFill>
              </a:defRPr>
            </a:lvl1pPr>
            <a:lvl2pPr marL="190652" indent="0">
              <a:buNone/>
              <a:defRPr sz="834">
                <a:solidFill>
                  <a:schemeClr val="tx1">
                    <a:tint val="75000"/>
                  </a:schemeClr>
                </a:solidFill>
              </a:defRPr>
            </a:lvl2pPr>
            <a:lvl3pPr marL="381305" indent="0">
              <a:buNone/>
              <a:defRPr sz="751">
                <a:solidFill>
                  <a:schemeClr val="tx1">
                    <a:tint val="75000"/>
                  </a:schemeClr>
                </a:solidFill>
              </a:defRPr>
            </a:lvl3pPr>
            <a:lvl4pPr marL="57195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4pPr>
            <a:lvl5pPr marL="762610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5pPr>
            <a:lvl6pPr marL="953262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6pPr>
            <a:lvl7pPr marL="1143914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7pPr>
            <a:lvl8pPr marL="133456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8pPr>
            <a:lvl9pPr marL="1525219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23604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2156" y="844774"/>
            <a:ext cx="1620599" cy="2013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0420" y="844774"/>
            <a:ext cx="1620599" cy="2013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137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168955"/>
            <a:ext cx="3288863" cy="6133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653" y="777927"/>
            <a:ext cx="1613152" cy="381250"/>
          </a:xfrm>
        </p:spPr>
        <p:txBody>
          <a:bodyPr anchor="b"/>
          <a:lstStyle>
            <a:lvl1pPr marL="0" indent="0">
              <a:buNone/>
              <a:defRPr sz="1001" b="1"/>
            </a:lvl1pPr>
            <a:lvl2pPr marL="190652" indent="0">
              <a:buNone/>
              <a:defRPr sz="834" b="1"/>
            </a:lvl2pPr>
            <a:lvl3pPr marL="381305" indent="0">
              <a:buNone/>
              <a:defRPr sz="751" b="1"/>
            </a:lvl3pPr>
            <a:lvl4pPr marL="571957" indent="0">
              <a:buNone/>
              <a:defRPr sz="667" b="1"/>
            </a:lvl4pPr>
            <a:lvl5pPr marL="762610" indent="0">
              <a:buNone/>
              <a:defRPr sz="667" b="1"/>
            </a:lvl5pPr>
            <a:lvl6pPr marL="953262" indent="0">
              <a:buNone/>
              <a:defRPr sz="667" b="1"/>
            </a:lvl6pPr>
            <a:lvl7pPr marL="1143914" indent="0">
              <a:buNone/>
              <a:defRPr sz="667" b="1"/>
            </a:lvl7pPr>
            <a:lvl8pPr marL="1334567" indent="0">
              <a:buNone/>
              <a:defRPr sz="667" b="1"/>
            </a:lvl8pPr>
            <a:lvl9pPr marL="1525219" indent="0">
              <a:buNone/>
              <a:defRPr sz="6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653" y="1159177"/>
            <a:ext cx="1613152" cy="1704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30420" y="777927"/>
            <a:ext cx="1621096" cy="381250"/>
          </a:xfrm>
        </p:spPr>
        <p:txBody>
          <a:bodyPr anchor="b"/>
          <a:lstStyle>
            <a:lvl1pPr marL="0" indent="0">
              <a:buNone/>
              <a:defRPr sz="1001" b="1"/>
            </a:lvl1pPr>
            <a:lvl2pPr marL="190652" indent="0">
              <a:buNone/>
              <a:defRPr sz="834" b="1"/>
            </a:lvl2pPr>
            <a:lvl3pPr marL="381305" indent="0">
              <a:buNone/>
              <a:defRPr sz="751" b="1"/>
            </a:lvl3pPr>
            <a:lvl4pPr marL="571957" indent="0">
              <a:buNone/>
              <a:defRPr sz="667" b="1"/>
            </a:lvl4pPr>
            <a:lvl5pPr marL="762610" indent="0">
              <a:buNone/>
              <a:defRPr sz="667" b="1"/>
            </a:lvl5pPr>
            <a:lvl6pPr marL="953262" indent="0">
              <a:buNone/>
              <a:defRPr sz="667" b="1"/>
            </a:lvl6pPr>
            <a:lvl7pPr marL="1143914" indent="0">
              <a:buNone/>
              <a:defRPr sz="667" b="1"/>
            </a:lvl7pPr>
            <a:lvl8pPr marL="1334567" indent="0">
              <a:buNone/>
              <a:defRPr sz="667" b="1"/>
            </a:lvl8pPr>
            <a:lvl9pPr marL="1525219" indent="0">
              <a:buNone/>
              <a:defRPr sz="6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30420" y="1159177"/>
            <a:ext cx="1621096" cy="1704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370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0646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832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211561"/>
            <a:ext cx="1229848" cy="740463"/>
          </a:xfrm>
        </p:spPr>
        <p:txBody>
          <a:bodyPr anchor="b"/>
          <a:lstStyle>
            <a:lvl1pPr>
              <a:defRPr sz="1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1096" y="456913"/>
            <a:ext cx="1930420" cy="2255180"/>
          </a:xfrm>
        </p:spPr>
        <p:txBody>
          <a:bodyPr/>
          <a:lstStyle>
            <a:lvl1pPr>
              <a:defRPr sz="1334"/>
            </a:lvl1pPr>
            <a:lvl2pPr>
              <a:defRPr sz="1168"/>
            </a:lvl2pPr>
            <a:lvl3pPr>
              <a:defRPr sz="1001"/>
            </a:lvl3pPr>
            <a:lvl4pPr>
              <a:defRPr sz="834"/>
            </a:lvl4pPr>
            <a:lvl5pPr>
              <a:defRPr sz="834"/>
            </a:lvl5pPr>
            <a:lvl6pPr>
              <a:defRPr sz="834"/>
            </a:lvl6pPr>
            <a:lvl7pPr>
              <a:defRPr sz="834"/>
            </a:lvl7pPr>
            <a:lvl8pPr>
              <a:defRPr sz="834"/>
            </a:lvl8pPr>
            <a:lvl9pPr>
              <a:defRPr sz="8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653" y="952024"/>
            <a:ext cx="1229848" cy="1763742"/>
          </a:xfrm>
        </p:spPr>
        <p:txBody>
          <a:bodyPr/>
          <a:lstStyle>
            <a:lvl1pPr marL="0" indent="0">
              <a:buNone/>
              <a:defRPr sz="667"/>
            </a:lvl1pPr>
            <a:lvl2pPr marL="190652" indent="0">
              <a:buNone/>
              <a:defRPr sz="584"/>
            </a:lvl2pPr>
            <a:lvl3pPr marL="381305" indent="0">
              <a:buNone/>
              <a:defRPr sz="500"/>
            </a:lvl3pPr>
            <a:lvl4pPr marL="571957" indent="0">
              <a:buNone/>
              <a:defRPr sz="417"/>
            </a:lvl4pPr>
            <a:lvl5pPr marL="762610" indent="0">
              <a:buNone/>
              <a:defRPr sz="417"/>
            </a:lvl5pPr>
            <a:lvl6pPr marL="953262" indent="0">
              <a:buNone/>
              <a:defRPr sz="417"/>
            </a:lvl6pPr>
            <a:lvl7pPr marL="1143914" indent="0">
              <a:buNone/>
              <a:defRPr sz="417"/>
            </a:lvl7pPr>
            <a:lvl8pPr marL="1334567" indent="0">
              <a:buNone/>
              <a:defRPr sz="417"/>
            </a:lvl8pPr>
            <a:lvl9pPr marL="1525219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12916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211561"/>
            <a:ext cx="1229848" cy="740463"/>
          </a:xfrm>
        </p:spPr>
        <p:txBody>
          <a:bodyPr anchor="b"/>
          <a:lstStyle>
            <a:lvl1pPr>
              <a:defRPr sz="1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21096" y="456913"/>
            <a:ext cx="1930420" cy="2255180"/>
          </a:xfrm>
        </p:spPr>
        <p:txBody>
          <a:bodyPr anchor="t"/>
          <a:lstStyle>
            <a:lvl1pPr marL="0" indent="0">
              <a:buNone/>
              <a:defRPr sz="1334"/>
            </a:lvl1pPr>
            <a:lvl2pPr marL="190652" indent="0">
              <a:buNone/>
              <a:defRPr sz="1168"/>
            </a:lvl2pPr>
            <a:lvl3pPr marL="381305" indent="0">
              <a:buNone/>
              <a:defRPr sz="1001"/>
            </a:lvl3pPr>
            <a:lvl4pPr marL="571957" indent="0">
              <a:buNone/>
              <a:defRPr sz="834"/>
            </a:lvl4pPr>
            <a:lvl5pPr marL="762610" indent="0">
              <a:buNone/>
              <a:defRPr sz="834"/>
            </a:lvl5pPr>
            <a:lvl6pPr marL="953262" indent="0">
              <a:buNone/>
              <a:defRPr sz="834"/>
            </a:lvl6pPr>
            <a:lvl7pPr marL="1143914" indent="0">
              <a:buNone/>
              <a:defRPr sz="834"/>
            </a:lvl7pPr>
            <a:lvl8pPr marL="1334567" indent="0">
              <a:buNone/>
              <a:defRPr sz="834"/>
            </a:lvl8pPr>
            <a:lvl9pPr marL="1525219" indent="0">
              <a:buNone/>
              <a:defRPr sz="83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653" y="952024"/>
            <a:ext cx="1229848" cy="1763742"/>
          </a:xfrm>
        </p:spPr>
        <p:txBody>
          <a:bodyPr/>
          <a:lstStyle>
            <a:lvl1pPr marL="0" indent="0">
              <a:buNone/>
              <a:defRPr sz="667"/>
            </a:lvl1pPr>
            <a:lvl2pPr marL="190652" indent="0">
              <a:buNone/>
              <a:defRPr sz="584"/>
            </a:lvl2pPr>
            <a:lvl3pPr marL="381305" indent="0">
              <a:buNone/>
              <a:defRPr sz="500"/>
            </a:lvl3pPr>
            <a:lvl4pPr marL="571957" indent="0">
              <a:buNone/>
              <a:defRPr sz="417"/>
            </a:lvl4pPr>
            <a:lvl5pPr marL="762610" indent="0">
              <a:buNone/>
              <a:defRPr sz="417"/>
            </a:lvl5pPr>
            <a:lvl6pPr marL="953262" indent="0">
              <a:buNone/>
              <a:defRPr sz="417"/>
            </a:lvl6pPr>
            <a:lvl7pPr marL="1143914" indent="0">
              <a:buNone/>
              <a:defRPr sz="417"/>
            </a:lvl7pPr>
            <a:lvl8pPr marL="1334567" indent="0">
              <a:buNone/>
              <a:defRPr sz="417"/>
            </a:lvl8pPr>
            <a:lvl9pPr marL="1525219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259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2156" y="168955"/>
            <a:ext cx="3288863" cy="613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156" y="844774"/>
            <a:ext cx="3288863" cy="2013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156" y="2941284"/>
            <a:ext cx="857964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3114" y="2941284"/>
            <a:ext cx="1286947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93055" y="2941284"/>
            <a:ext cx="857964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81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sldNum="0" hdr="0" ftr="0" dt="0"/>
  <p:txStyles>
    <p:titleStyle>
      <a:lvl1pPr algn="l" defTabSz="381305" rtl="0" eaLnBrk="1" latinLnBrk="0" hangingPunct="1">
        <a:lnSpc>
          <a:spcPct val="90000"/>
        </a:lnSpc>
        <a:spcBef>
          <a:spcPct val="0"/>
        </a:spcBef>
        <a:buNone/>
        <a:defRPr sz="18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326" indent="-95326" algn="l" defTabSz="38130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168" kern="1200">
          <a:solidFill>
            <a:schemeClr val="tx1"/>
          </a:solidFill>
          <a:latin typeface="+mn-lt"/>
          <a:ea typeface="+mn-ea"/>
          <a:cs typeface="+mn-cs"/>
        </a:defRPr>
      </a:lvl1pPr>
      <a:lvl2pPr marL="285979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2pPr>
      <a:lvl3pPr marL="476631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834" kern="1200">
          <a:solidFill>
            <a:schemeClr val="tx1"/>
          </a:solidFill>
          <a:latin typeface="+mn-lt"/>
          <a:ea typeface="+mn-ea"/>
          <a:cs typeface="+mn-cs"/>
        </a:defRPr>
      </a:lvl3pPr>
      <a:lvl4pPr marL="667283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857936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1048588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239241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429893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620545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1pPr>
      <a:lvl2pPr marL="190652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2pPr>
      <a:lvl3pPr marL="381305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3pPr>
      <a:lvl4pPr marL="571957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762610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953262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143914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334567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525219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BCFF649E-4C76-792A-26BC-D167F17873FE}"/>
              </a:ext>
            </a:extLst>
          </p:cNvPr>
          <p:cNvSpPr/>
          <p:nvPr/>
        </p:nvSpPr>
        <p:spPr>
          <a:xfrm>
            <a:off x="149565" y="171030"/>
            <a:ext cx="2502650" cy="6098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2082"/>
              </a:spcAft>
            </a:pPr>
            <a:r>
              <a:rPr lang="en-US" sz="2000" b="1" dirty="0">
                <a:solidFill>
                  <a:srgbClr val="1C5D84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The most common symptom is no symptom at all.</a:t>
            </a:r>
            <a:endParaRPr lang="en-US" sz="2000" dirty="0">
              <a:solidFill>
                <a:srgbClr val="1C5D84"/>
              </a:solidFill>
            </a:endParaRP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CBBEA892-9B29-33F7-DE77-F91D7841C73A}"/>
              </a:ext>
            </a:extLst>
          </p:cNvPr>
          <p:cNvSpPr/>
          <p:nvPr/>
        </p:nvSpPr>
        <p:spPr>
          <a:xfrm>
            <a:off x="149565" y="1107748"/>
            <a:ext cx="2502649" cy="3016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2082"/>
              </a:spcAft>
            </a:pPr>
            <a:r>
              <a:rPr lang="en-US" sz="1050" dirty="0">
                <a:solidFill>
                  <a:srgbClr val="1C5D84"/>
                </a:solidFill>
                <a:latin typeface="Century Gothic Pro Regular" pitchFamily="34" charset="0"/>
              </a:rPr>
              <a:t>Make STI testing part of your sexual health routine.</a:t>
            </a:r>
            <a:endParaRPr lang="en-US" sz="1050" dirty="0">
              <a:solidFill>
                <a:srgbClr val="1C5D84"/>
              </a:solidFill>
            </a:endParaRP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8229A46A-EFAA-5902-65C2-D7C245F112CE}"/>
              </a:ext>
            </a:extLst>
          </p:cNvPr>
          <p:cNvSpPr/>
          <p:nvPr/>
        </p:nvSpPr>
        <p:spPr>
          <a:xfrm>
            <a:off x="0" y="1548128"/>
            <a:ext cx="3813174" cy="303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875"/>
              </a:lnSpc>
              <a:spcAft>
                <a:spcPts val="2082"/>
              </a:spcAft>
            </a:pPr>
            <a:r>
              <a:rPr lang="en-US" sz="1400" b="1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Find STI Testing Near You</a:t>
            </a:r>
            <a:endParaRPr lang="en-US" sz="1400" dirty="0"/>
          </a:p>
        </p:txBody>
      </p:sp>
      <p:sp>
        <p:nvSpPr>
          <p:cNvPr id="8" name="Picture Placeholder 7" descr="Click the icon to insert your image">
            <a:extLst>
              <a:ext uri="{FF2B5EF4-FFF2-40B4-BE49-F238E27FC236}">
                <a16:creationId xmlns:a16="http://schemas.microsoft.com/office/drawing/2014/main" id="{820B28A0-63AA-3EE7-87BB-46D45C2889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" name="Picture Placeholder 8" descr="Click the icon to insert your logo">
            <a:extLst>
              <a:ext uri="{FF2B5EF4-FFF2-40B4-BE49-F238E27FC236}">
                <a16:creationId xmlns:a16="http://schemas.microsoft.com/office/drawing/2014/main" id="{AE446746-DFCF-6CD2-D188-7BD37D12C3A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5787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25e340a5-d50c-48d7-adc0-a905fb7bff5c</TermId>
        </TermInfo>
      </Terms>
    </e703b7d8b6284097bcc8d89d108ab72a>
    <TaxCatchAll xmlns="a48324c4-7d20-48d3-8188-32763737222b">
      <Value>97</Value>
    </TaxCatchAll>
    <off2d280d04f435e8ad65f64297220d7 xmlns="a48324c4-7d20-48d3-8188-32763737222b">
      <Terms xmlns="http://schemas.microsoft.com/office/infopath/2007/PartnerControls"/>
    </off2d280d04f435e8ad65f64297220d7>
    <PublishingExpirationDate xmlns="http://schemas.microsoft.com/sharepoint/v3" xsi:nil="true"/>
    <PublishingStartDate xmlns="http://schemas.microsoft.com/sharepoint/v3" xsi:nil="true"/>
    <kcdf3820fa7642e8be4bb4902ce9671f xmlns="a48324c4-7d20-48d3-8188-32763737222b">
      <Terms xmlns="http://schemas.microsoft.com/office/infopath/2007/PartnerControls"/>
    </kcdf3820fa7642e8be4bb4902ce9671f>
    <bb1a85d7c91c4659b60f056ef7672151 xmlns="a48324c4-7d20-48d3-8188-32763737222b">
      <Terms xmlns="http://schemas.microsoft.com/office/infopath/2007/PartnerControls"/>
    </bb1a85d7c91c4659b60f056ef7672151>
  </documentManagement>
</p:properties>
</file>

<file path=customXml/itemProps1.xml><?xml version="1.0" encoding="utf-8"?>
<ds:datastoreItem xmlns:ds="http://schemas.openxmlformats.org/officeDocument/2006/customXml" ds:itemID="{C778E340-7629-46E9-BB5F-E59FC3A91498}"/>
</file>

<file path=customXml/itemProps2.xml><?xml version="1.0" encoding="utf-8"?>
<ds:datastoreItem xmlns:ds="http://schemas.openxmlformats.org/officeDocument/2006/customXml" ds:itemID="{455B82A9-A86D-4366-A71A-0ADFDA608757}"/>
</file>

<file path=customXml/itemProps3.xml><?xml version="1.0" encoding="utf-8"?>
<ds:datastoreItem xmlns:ds="http://schemas.openxmlformats.org/officeDocument/2006/customXml" ds:itemID="{39DA4960-DCDD-4305-9E38-DF9C3BA6A80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25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 Pro Bold</vt:lpstr>
      <vt:lpstr>Century Gothic Pro Regular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LHJ Ad 300x250 A Symptoms</dc:title>
  <dc:subject>PptxGenJS Presentation</dc:subject>
  <dc:creator>PptxGenJS</dc:creator>
  <cp:lastModifiedBy>Kamimoto, Justin@CDPH</cp:lastModifiedBy>
  <cp:revision>12</cp:revision>
  <dcterms:created xsi:type="dcterms:W3CDTF">2022-11-08T21:23:23Z</dcterms:created>
  <dcterms:modified xsi:type="dcterms:W3CDTF">2024-02-06T17:51:59Z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97;#English|25e340a5-d50c-48d7-adc0-a905fb7bff5c</vt:lpwstr>
  </property>
  <property fmtid="{D5CDD505-2E9C-101B-9397-08002B2CF9AE}" pid="4" name="CDPH Audience">
    <vt:lpwstr/>
  </property>
  <property fmtid="{D5CDD505-2E9C-101B-9397-08002B2CF9AE}" pid="5" name="Topic">
    <vt:lpwstr/>
  </property>
  <property fmtid="{D5CDD505-2E9C-101B-9397-08002B2CF9AE}" pid="6" name="Program">
    <vt:lpwstr/>
  </property>
</Properties>
</file>