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4"/>
  </p:sldMasterIdLst>
  <p:notesMasterIdLst>
    <p:notesMasterId r:id="rId6"/>
  </p:notesMasterIdLst>
  <p:sldIdLst>
    <p:sldId id="258" r:id="rId5"/>
  </p:sldIdLst>
  <p:sldSz cx="3813175" cy="3173413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4"/>
    <p:restoredTop sz="97087"/>
  </p:normalViewPr>
  <p:slideViewPr>
    <p:cSldViewPr snapToGrid="0" snapToObjects="1">
      <p:cViewPr varScale="1">
        <p:scale>
          <a:sx n="344" d="100"/>
          <a:sy n="344" d="100"/>
        </p:scale>
        <p:origin x="193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1pPr>
    <a:lvl2pPr marL="31441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2pPr>
    <a:lvl3pPr marL="628833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3pPr>
    <a:lvl4pPr marL="94324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4pPr>
    <a:lvl5pPr marL="125766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5pPr>
    <a:lvl6pPr marL="157208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6pPr>
    <a:lvl7pPr marL="188649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7pPr>
    <a:lvl8pPr marL="2200915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8pPr>
    <a:lvl9pPr marL="251533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8063" y="357188"/>
            <a:ext cx="1158875" cy="96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1500" y="1374775"/>
            <a:ext cx="4572000" cy="11255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43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988" y="519353"/>
            <a:ext cx="3241199" cy="1104818"/>
          </a:xfrm>
        </p:spPr>
        <p:txBody>
          <a:bodyPr anchor="b"/>
          <a:lstStyle>
            <a:lvl1pPr algn="ctr"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647" y="1666777"/>
            <a:ext cx="2859881" cy="766173"/>
          </a:xfrm>
        </p:spPr>
        <p:txBody>
          <a:bodyPr/>
          <a:lstStyle>
            <a:lvl1pPr marL="0" indent="0" algn="ctr">
              <a:buNone/>
              <a:defRPr sz="1001"/>
            </a:lvl1pPr>
            <a:lvl2pPr marL="190652" indent="0" algn="ctr">
              <a:buNone/>
              <a:defRPr sz="834"/>
            </a:lvl2pPr>
            <a:lvl3pPr marL="381305" indent="0" algn="ctr">
              <a:buNone/>
              <a:defRPr sz="751"/>
            </a:lvl3pPr>
            <a:lvl4pPr marL="571957" indent="0" algn="ctr">
              <a:buNone/>
              <a:defRPr sz="667"/>
            </a:lvl4pPr>
            <a:lvl5pPr marL="762610" indent="0" algn="ctr">
              <a:buNone/>
              <a:defRPr sz="667"/>
            </a:lvl5pPr>
            <a:lvl6pPr marL="953262" indent="0" algn="ctr">
              <a:buNone/>
              <a:defRPr sz="667"/>
            </a:lvl6pPr>
            <a:lvl7pPr marL="1143914" indent="0" algn="ctr">
              <a:buNone/>
              <a:defRPr sz="667"/>
            </a:lvl7pPr>
            <a:lvl8pPr marL="1334567" indent="0" algn="ctr">
              <a:buNone/>
              <a:defRPr sz="667"/>
            </a:lvl8pPr>
            <a:lvl9pPr marL="1525219" indent="0" algn="ctr">
              <a:buNone/>
              <a:defRPr sz="6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045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08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8803" y="168955"/>
            <a:ext cx="822216" cy="26893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2156" y="168955"/>
            <a:ext cx="2418983" cy="2689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383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586707"/>
            <a:ext cx="3813175" cy="13222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5077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5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2908962"/>
            <a:ext cx="3813175" cy="264451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8427" y="1048302"/>
            <a:ext cx="3056323" cy="3993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5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96367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875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70" y="791151"/>
            <a:ext cx="3288863" cy="1320051"/>
          </a:xfrm>
        </p:spPr>
        <p:txBody>
          <a:bodyPr anchor="b"/>
          <a:lstStyle>
            <a:lvl1pPr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170" y="2123690"/>
            <a:ext cx="3288863" cy="694184"/>
          </a:xfrm>
        </p:spPr>
        <p:txBody>
          <a:bodyPr/>
          <a:lstStyle>
            <a:lvl1pPr marL="0" indent="0">
              <a:buNone/>
              <a:defRPr sz="1001">
                <a:solidFill>
                  <a:schemeClr val="tx1"/>
                </a:solidFill>
              </a:defRPr>
            </a:lvl1pPr>
            <a:lvl2pPr marL="190652" indent="0">
              <a:buNone/>
              <a:defRPr sz="834">
                <a:solidFill>
                  <a:schemeClr val="tx1">
                    <a:tint val="75000"/>
                  </a:schemeClr>
                </a:solidFill>
              </a:defRPr>
            </a:lvl2pPr>
            <a:lvl3pPr marL="381305" indent="0">
              <a:buNone/>
              <a:defRPr sz="751">
                <a:solidFill>
                  <a:schemeClr val="tx1">
                    <a:tint val="75000"/>
                  </a:schemeClr>
                </a:solidFill>
              </a:defRPr>
            </a:lvl3pPr>
            <a:lvl4pPr marL="57195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4pPr>
            <a:lvl5pPr marL="762610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5pPr>
            <a:lvl6pPr marL="953262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6pPr>
            <a:lvl7pPr marL="1143914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7pPr>
            <a:lvl8pPr marL="133456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8pPr>
            <a:lvl9pPr marL="1525219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23604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156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0420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137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168955"/>
            <a:ext cx="3288863" cy="6133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653" y="777927"/>
            <a:ext cx="1613152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653" y="1159177"/>
            <a:ext cx="1613152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0420" y="777927"/>
            <a:ext cx="1621096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0420" y="1159177"/>
            <a:ext cx="1621096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7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646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32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1096" y="456913"/>
            <a:ext cx="1930420" cy="2255180"/>
          </a:xfrm>
        </p:spPr>
        <p:txBody>
          <a:bodyPr/>
          <a:lstStyle>
            <a:lvl1pPr>
              <a:defRPr sz="1334"/>
            </a:lvl1pPr>
            <a:lvl2pPr>
              <a:defRPr sz="1168"/>
            </a:lvl2pPr>
            <a:lvl3pPr>
              <a:defRPr sz="1001"/>
            </a:lvl3pPr>
            <a:lvl4pPr>
              <a:defRPr sz="834"/>
            </a:lvl4pPr>
            <a:lvl5pPr>
              <a:defRPr sz="834"/>
            </a:lvl5pPr>
            <a:lvl6pPr>
              <a:defRPr sz="834"/>
            </a:lvl6pPr>
            <a:lvl7pPr>
              <a:defRPr sz="834"/>
            </a:lvl7pPr>
            <a:lvl8pPr>
              <a:defRPr sz="834"/>
            </a:lvl8pPr>
            <a:lvl9pPr>
              <a:defRPr sz="8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291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21096" y="456913"/>
            <a:ext cx="1930420" cy="2255180"/>
          </a:xfrm>
        </p:spPr>
        <p:txBody>
          <a:bodyPr anchor="t"/>
          <a:lstStyle>
            <a:lvl1pPr marL="0" indent="0">
              <a:buNone/>
              <a:defRPr sz="1334"/>
            </a:lvl1pPr>
            <a:lvl2pPr marL="190652" indent="0">
              <a:buNone/>
              <a:defRPr sz="1168"/>
            </a:lvl2pPr>
            <a:lvl3pPr marL="381305" indent="0">
              <a:buNone/>
              <a:defRPr sz="1001"/>
            </a:lvl3pPr>
            <a:lvl4pPr marL="571957" indent="0">
              <a:buNone/>
              <a:defRPr sz="834"/>
            </a:lvl4pPr>
            <a:lvl5pPr marL="762610" indent="0">
              <a:buNone/>
              <a:defRPr sz="834"/>
            </a:lvl5pPr>
            <a:lvl6pPr marL="953262" indent="0">
              <a:buNone/>
              <a:defRPr sz="834"/>
            </a:lvl6pPr>
            <a:lvl7pPr marL="1143914" indent="0">
              <a:buNone/>
              <a:defRPr sz="834"/>
            </a:lvl7pPr>
            <a:lvl8pPr marL="1334567" indent="0">
              <a:buNone/>
              <a:defRPr sz="834"/>
            </a:lvl8pPr>
            <a:lvl9pPr marL="1525219" indent="0">
              <a:buNone/>
              <a:defRPr sz="83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259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156" y="168955"/>
            <a:ext cx="3288863" cy="613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156" y="844774"/>
            <a:ext cx="3288863" cy="2013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156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3114" y="2941284"/>
            <a:ext cx="1286947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93055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defTabSz="381305" rtl="0" eaLnBrk="1" latinLnBrk="0" hangingPunct="1">
        <a:lnSpc>
          <a:spcPct val="90000"/>
        </a:lnSpc>
        <a:spcBef>
          <a:spcPct val="0"/>
        </a:spcBef>
        <a:buNone/>
        <a:defRPr sz="18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326" indent="-95326" algn="l" defTabSz="38130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8" kern="1200">
          <a:solidFill>
            <a:schemeClr val="tx1"/>
          </a:solidFill>
          <a:latin typeface="+mn-lt"/>
          <a:ea typeface="+mn-ea"/>
          <a:cs typeface="+mn-cs"/>
        </a:defRPr>
      </a:lvl1pPr>
      <a:lvl2pPr marL="285979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47663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834" kern="1200">
          <a:solidFill>
            <a:schemeClr val="tx1"/>
          </a:solidFill>
          <a:latin typeface="+mn-lt"/>
          <a:ea typeface="+mn-ea"/>
          <a:cs typeface="+mn-cs"/>
        </a:defRPr>
      </a:lvl3pPr>
      <a:lvl4pPr marL="66728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857936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1048588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924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989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20545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65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1305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95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261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326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3914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456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5219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1107945" y="2908961"/>
            <a:ext cx="1597284" cy="2644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875"/>
              </a:lnSpc>
              <a:spcAft>
                <a:spcPts val="2082"/>
              </a:spcAft>
            </a:pPr>
            <a:r>
              <a:rPr lang="en-US" sz="728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Learn more</a:t>
            </a:r>
            <a:endParaRPr lang="en-US" sz="728" dirty="0"/>
          </a:p>
        </p:txBody>
      </p:sp>
      <p:sp>
        <p:nvSpPr>
          <p:cNvPr id="2" name="Picture Placeholder 1" title="Insert image here">
            <a:extLst>
              <a:ext uri="{FF2B5EF4-FFF2-40B4-BE49-F238E27FC236}">
                <a16:creationId xmlns:a16="http://schemas.microsoft.com/office/drawing/2014/main" id="{233A2383-5E74-195C-8E8A-5ED9440FE4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 title="Insert your logo here">
            <a:extLst>
              <a:ext uri="{FF2B5EF4-FFF2-40B4-BE49-F238E27FC236}">
                <a16:creationId xmlns:a16="http://schemas.microsoft.com/office/drawing/2014/main" id="{7F6EB269-EC44-3190-75B1-91151AB85F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90596" y="230358"/>
            <a:ext cx="799403" cy="695117"/>
          </a:xfrm>
        </p:spPr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149565" y="925475"/>
            <a:ext cx="2276976" cy="3016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1050" dirty="0">
                <a:solidFill>
                  <a:srgbClr val="93278F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Learn how it spreads and what to do if you have symptoms.</a:t>
            </a:r>
            <a:endParaRPr lang="en-US" sz="105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2435C25-6596-4F42-AF00-4961F051082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546" y="161551"/>
            <a:ext cx="3288863" cy="613380"/>
          </a:xfrm>
        </p:spPr>
        <p:txBody>
          <a:bodyPr/>
          <a:lstStyle/>
          <a:p>
            <a:pPr rtl="0" eaLnBrk="1" latinLnBrk="0" hangingPunct="1"/>
            <a:r>
              <a:rPr lang="en-US" sz="20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Anyone can get </a:t>
            </a:r>
            <a:r>
              <a:rPr lang="en-US" sz="2000" b="1" kern="1200" dirty="0" err="1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mpox</a:t>
            </a:r>
            <a:r>
              <a:rPr lang="en-US" sz="20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 Stakeholder</TermName>
          <TermId xmlns="http://schemas.microsoft.com/office/infopath/2007/PartnerControls">6b3266fc-4016-443b-9e9e-97a2230ee0e4</TermId>
        </TermInfo>
      </Terms>
    </off2d280d04f435e8ad65f64297220d7>
    <PublishingExpirationDate xmlns="http://schemas.microsoft.com/sharepoint/v3" xsi:nil="true"/>
    <TaxCatchAll xmlns="a48324c4-7d20-48d3-8188-32763737222b">
      <Value>97</Value>
      <Value>123</Value>
      <Value>151</Value>
      <Value>1010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Monkeypox</TermName>
          <TermId xmlns="http://schemas.microsoft.com/office/infopath/2007/PartnerControls">973a84d5-b7c3-4cc8-bc64-3c14a6dff9c1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8A3154-6ACB-4C62-98C1-C759014BDB6F}"/>
</file>

<file path=customXml/itemProps2.xml><?xml version="1.0" encoding="utf-8"?>
<ds:datastoreItem xmlns:ds="http://schemas.openxmlformats.org/officeDocument/2006/customXml" ds:itemID="{B68E20B7-F6ED-4818-AE8E-0601B1D093F7}"/>
</file>

<file path=customXml/itemProps3.xml><?xml version="1.0" encoding="utf-8"?>
<ds:datastoreItem xmlns:ds="http://schemas.openxmlformats.org/officeDocument/2006/customXml" ds:itemID="{7045130C-E55E-413E-BCBE-DFA352E3CDF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Anyone can get mpox.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Anyone can get mpox - custom ad - 300x250 - A</dc:title>
  <dc:subject>Anyone can get mpox - custom ad - 300x250 - A</dc:subject>
  <dc:creator/>
  <cp:keywords/>
  <dc:description/>
  <cp:lastModifiedBy>Microsoft Office User</cp:lastModifiedBy>
  <cp:revision>14</cp:revision>
  <dcterms:created xsi:type="dcterms:W3CDTF">2022-11-08T21:23:23Z</dcterms:created>
  <dcterms:modified xsi:type="dcterms:W3CDTF">2023-01-24T16:06:34Z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1010;#Monkeypox|973a84d5-b7c3-4cc8-bc64-3c14a6dff9c1</vt:lpwstr>
  </property>
  <property fmtid="{D5CDD505-2E9C-101B-9397-08002B2CF9AE}" pid="5" name="CDPH Audience">
    <vt:lpwstr>123;#Other Stakeholder|6b3266fc-4016-443b-9e9e-97a2230ee0e4</vt:lpwstr>
  </property>
  <property fmtid="{D5CDD505-2E9C-101B-9397-08002B2CF9AE}" pid="6" name="Program">
    <vt:lpwstr>151;#Communicable Disease Control|d26e874b-aea1-4c13-b19f-52c74bbbcd89</vt:lpwstr>
  </property>
</Properties>
</file>