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2857500" cy="5715000"/>
  <p:notesSz cx="5715000" cy="28575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77"/>
    <p:restoredTop sz="97087"/>
  </p:normalViewPr>
  <p:slideViewPr>
    <p:cSldViewPr snapToGrid="0" snapToObjects="1">
      <p:cViewPr varScale="1">
        <p:scale>
          <a:sx n="191" d="100"/>
          <a:sy n="191" d="100"/>
        </p:scale>
        <p:origin x="243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16200" y="357188"/>
            <a:ext cx="482600" cy="96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1500" y="1374775"/>
            <a:ext cx="4572000" cy="11255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65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857500"/>
            <a:ext cx="2857500" cy="2381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noFill/>
              </a:defRPr>
            </a:lvl1pPr>
          </a:lstStyle>
          <a:p>
            <a:endParaRPr lang="en-US" dirty="0"/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5238750"/>
            <a:ext cx="2857500" cy="476250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0500" y="1695449"/>
            <a:ext cx="952500" cy="9524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Your Logo Here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-9525" y="5238750"/>
            <a:ext cx="287655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1575"/>
              </a:lnSpc>
              <a:spcAft>
                <a:spcPts val="3750"/>
              </a:spcAft>
            </a:pPr>
            <a:r>
              <a:rPr lang="en-US" sz="1350" b="1" i="0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Learn more</a:t>
            </a:r>
            <a:endParaRPr lang="en-US" sz="1350" dirty="0"/>
          </a:p>
        </p:txBody>
      </p:sp>
      <p:sp>
        <p:nvSpPr>
          <p:cNvPr id="2" name="Picture Placeholder 1" title="Insert your image here">
            <a:extLst>
              <a:ext uri="{FF2B5EF4-FFF2-40B4-BE49-F238E27FC236}">
                <a16:creationId xmlns:a16="http://schemas.microsoft.com/office/drawing/2014/main" id="{233A2383-5E74-195C-8E8A-5ED9440FE4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 title="Insert your Logo Here">
            <a:extLst>
              <a:ext uri="{FF2B5EF4-FFF2-40B4-BE49-F238E27FC236}">
                <a16:creationId xmlns:a16="http://schemas.microsoft.com/office/drawing/2014/main" id="{7F6EB269-EC44-3190-75B1-91151AB85F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0500" y="1567259"/>
            <a:ext cx="952500" cy="952499"/>
          </a:xfrm>
        </p:spPr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171450" y="843360"/>
            <a:ext cx="2476500" cy="3714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ts val="1575"/>
              </a:lnSpc>
              <a:spcAft>
                <a:spcPts val="3750"/>
              </a:spcAft>
            </a:pPr>
            <a:r>
              <a:rPr lang="en-US" sz="1200" b="0" i="0" dirty="0">
                <a:solidFill>
                  <a:srgbClr val="93278F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Learn how it spreads and what to do if you have symptoms.</a:t>
            </a:r>
            <a:endParaRPr lang="en-US" sz="12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F72A849-6F96-574D-971A-5F70649879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53" y="130989"/>
            <a:ext cx="2463800" cy="483061"/>
          </a:xfrm>
          <a:prstGeom prst="rect">
            <a:avLst/>
          </a:prstGeom>
        </p:spPr>
        <p:txBody>
          <a:bodyPr/>
          <a:lstStyle/>
          <a:p>
            <a:pPr rtl="0" eaLnBrk="1" latinLnBrk="0" hangingPunct="1"/>
            <a:r>
              <a:rPr lang="en-US" sz="1880" b="1" i="0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Anyone can get </a:t>
            </a:r>
            <a:r>
              <a:rPr lang="en-US" sz="1880" b="1" i="0" kern="1200" dirty="0" err="1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mpox</a:t>
            </a:r>
            <a:r>
              <a:rPr lang="en-US" sz="1880" b="1" i="0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 Stakeholder</TermName>
          <TermId xmlns="http://schemas.microsoft.com/office/infopath/2007/PartnerControls">6b3266fc-4016-443b-9e9e-97a2230ee0e4</TermId>
        </TermInfo>
      </Terms>
    </off2d280d04f435e8ad65f64297220d7>
    <PublishingExpirationDate xmlns="http://schemas.microsoft.com/sharepoint/v3" xsi:nil="true"/>
    <TaxCatchAll xmlns="a48324c4-7d20-48d3-8188-32763737222b">
      <Value>97</Value>
      <Value>123</Value>
      <Value>151</Value>
      <Value>1010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Monkeypox</TermName>
          <TermId xmlns="http://schemas.microsoft.com/office/infopath/2007/PartnerControls">973a84d5-b7c3-4cc8-bc64-3c14a6dff9c1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Props1.xml><?xml version="1.0" encoding="utf-8"?>
<ds:datastoreItem xmlns:ds="http://schemas.openxmlformats.org/officeDocument/2006/customXml" ds:itemID="{27E8828D-8C01-4B35-8B68-61F73AAC2617}"/>
</file>

<file path=customXml/itemProps2.xml><?xml version="1.0" encoding="utf-8"?>
<ds:datastoreItem xmlns:ds="http://schemas.openxmlformats.org/officeDocument/2006/customXml" ds:itemID="{AD1E1AD0-10D5-4580-B545-03AD7CE5918F}"/>
</file>

<file path=customXml/itemProps3.xml><?xml version="1.0" encoding="utf-8"?>
<ds:datastoreItem xmlns:ds="http://schemas.openxmlformats.org/officeDocument/2006/customXml" ds:itemID="{08EEDBAD-E937-42CF-8335-1BA830EE1140}"/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Anyone can get mpox.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Anyone can get mpox - Customizable Ad - 300x600</dc:title>
  <dc:subject>Anyone can get mpox - Customizable Ad - 300x600</dc:subject>
  <dc:creator/>
  <cp:keywords/>
  <dc:description/>
  <cp:lastModifiedBy>Microsoft Office User</cp:lastModifiedBy>
  <cp:revision>12</cp:revision>
  <dcterms:created xsi:type="dcterms:W3CDTF">2022-11-08T21:23:23Z</dcterms:created>
  <dcterms:modified xsi:type="dcterms:W3CDTF">2023-01-23T21:29:56Z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1010;#Monkeypox|973a84d5-b7c3-4cc8-bc64-3c14a6dff9c1</vt:lpwstr>
  </property>
  <property fmtid="{D5CDD505-2E9C-101B-9397-08002B2CF9AE}" pid="5" name="CDPH Audience">
    <vt:lpwstr>123;#Other Stakeholder|6b3266fc-4016-443b-9e9e-97a2230ee0e4</vt:lpwstr>
  </property>
  <property fmtid="{D5CDD505-2E9C-101B-9397-08002B2CF9AE}" pid="6" name="Program">
    <vt:lpwstr>151;#Communicable Disease Control|d26e874b-aea1-4c13-b19f-52c74bbbcd89</vt:lpwstr>
  </property>
</Properties>
</file>