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4"/>
  </p:sldMasterIdLst>
  <p:notesMasterIdLst>
    <p:notesMasterId r:id="rId6"/>
  </p:notesMasterIdLst>
  <p:sldIdLst>
    <p:sldId id="258" r:id="rId5"/>
  </p:sldIdLst>
  <p:sldSz cx="1271588" cy="7616825"/>
  <p:notesSz cx="5715000" cy="28575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80"/>
    <p:restoredTop sz="97087"/>
  </p:normalViewPr>
  <p:slideViewPr>
    <p:cSldViewPr snapToGrid="0" snapToObjects="1">
      <p:cViewPr varScale="1">
        <p:scale>
          <a:sx n="147" d="100"/>
          <a:sy n="147" d="100"/>
        </p:scale>
        <p:origin x="5464" y="2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952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76538" y="357188"/>
            <a:ext cx="161925" cy="965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71500" y="1374775"/>
            <a:ext cx="4572000" cy="112553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57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369" y="1246550"/>
            <a:ext cx="1080850" cy="2651784"/>
          </a:xfrm>
        </p:spPr>
        <p:txBody>
          <a:bodyPr anchor="b"/>
          <a:lstStyle>
            <a:lvl1pPr algn="ctr">
              <a:defRPr sz="8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949" y="4000597"/>
            <a:ext cx="953691" cy="1838969"/>
          </a:xfrm>
        </p:spPr>
        <p:txBody>
          <a:bodyPr/>
          <a:lstStyle>
            <a:lvl1pPr marL="0" indent="0" algn="ctr">
              <a:buNone/>
              <a:defRPr sz="334"/>
            </a:lvl1pPr>
            <a:lvl2pPr marL="63597" indent="0" algn="ctr">
              <a:buNone/>
              <a:defRPr sz="278"/>
            </a:lvl2pPr>
            <a:lvl3pPr marL="127193" indent="0" algn="ctr">
              <a:buNone/>
              <a:defRPr sz="250"/>
            </a:lvl3pPr>
            <a:lvl4pPr marL="190790" indent="0" algn="ctr">
              <a:buNone/>
              <a:defRPr sz="223"/>
            </a:lvl4pPr>
            <a:lvl5pPr marL="254386" indent="0" algn="ctr">
              <a:buNone/>
              <a:defRPr sz="223"/>
            </a:lvl5pPr>
            <a:lvl6pPr marL="317983" indent="0" algn="ctr">
              <a:buNone/>
              <a:defRPr sz="223"/>
            </a:lvl6pPr>
            <a:lvl7pPr marL="381579" indent="0" algn="ctr">
              <a:buNone/>
              <a:defRPr sz="223"/>
            </a:lvl7pPr>
            <a:lvl8pPr marL="445176" indent="0" algn="ctr">
              <a:buNone/>
              <a:defRPr sz="223"/>
            </a:lvl8pPr>
            <a:lvl9pPr marL="508772" indent="0" algn="ctr">
              <a:buNone/>
              <a:defRPr sz="2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67299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59313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16E483-1BBB-A37B-E98B-1E75481555B6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3808413"/>
            <a:ext cx="1271588" cy="31736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marL="0" marR="0" indent="0" algn="l" defTabSz="12187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Replace with image</a:t>
            </a:r>
          </a:p>
        </p:txBody>
      </p:sp>
      <p:pic>
        <p:nvPicPr>
          <p:cNvPr id="10" name="Image 2" descr="preencoded.png">
            <a:extLst>
              <a:ext uri="{FF2B5EF4-FFF2-40B4-BE49-F238E27FC236}">
                <a16:creationId xmlns:a16="http://schemas.microsoft.com/office/drawing/2014/main" id="{6F0B4C20-2461-824D-7943-0830D0AEC70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0" y="6982090"/>
            <a:ext cx="1271588" cy="634735"/>
          </a:xfrm>
          <a:prstGeom prst="rect">
            <a:avLst/>
          </a:prstGeom>
        </p:spPr>
      </p:pic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B8158263-015C-3188-F76B-83E40492E13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26194" y="2516134"/>
            <a:ext cx="1019199" cy="9586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Your Logo Here</a:t>
            </a:r>
          </a:p>
        </p:txBody>
      </p:sp>
    </p:spTree>
    <p:extLst>
      <p:ext uri="{BB962C8B-B14F-4D97-AF65-F5344CB8AC3E}">
        <p14:creationId xmlns:p14="http://schemas.microsoft.com/office/powerpoint/2010/main" val="1655312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99991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59" y="1898919"/>
            <a:ext cx="1096745" cy="3168387"/>
          </a:xfrm>
        </p:spPr>
        <p:txBody>
          <a:bodyPr anchor="b"/>
          <a:lstStyle>
            <a:lvl1pPr>
              <a:defRPr sz="8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59" y="5097280"/>
            <a:ext cx="1096745" cy="1666180"/>
          </a:xfrm>
        </p:spPr>
        <p:txBody>
          <a:bodyPr/>
          <a:lstStyle>
            <a:lvl1pPr marL="0" indent="0">
              <a:buNone/>
              <a:defRPr sz="334">
                <a:solidFill>
                  <a:schemeClr val="tx1"/>
                </a:solidFill>
              </a:defRPr>
            </a:lvl1pPr>
            <a:lvl2pPr marL="63597" indent="0">
              <a:buNone/>
              <a:defRPr sz="278">
                <a:solidFill>
                  <a:schemeClr val="tx1">
                    <a:tint val="75000"/>
                  </a:schemeClr>
                </a:solidFill>
              </a:defRPr>
            </a:lvl2pPr>
            <a:lvl3pPr marL="127193" indent="0">
              <a:buNone/>
              <a:defRPr sz="250">
                <a:solidFill>
                  <a:schemeClr val="tx1">
                    <a:tint val="75000"/>
                  </a:schemeClr>
                </a:solidFill>
              </a:defRPr>
            </a:lvl3pPr>
            <a:lvl4pPr marL="190790" indent="0">
              <a:buNone/>
              <a:defRPr sz="223">
                <a:solidFill>
                  <a:schemeClr val="tx1">
                    <a:tint val="75000"/>
                  </a:schemeClr>
                </a:solidFill>
              </a:defRPr>
            </a:lvl4pPr>
            <a:lvl5pPr marL="254386" indent="0">
              <a:buNone/>
              <a:defRPr sz="223">
                <a:solidFill>
                  <a:schemeClr val="tx1">
                    <a:tint val="75000"/>
                  </a:schemeClr>
                </a:solidFill>
              </a:defRPr>
            </a:lvl5pPr>
            <a:lvl6pPr marL="317983" indent="0">
              <a:buNone/>
              <a:defRPr sz="223">
                <a:solidFill>
                  <a:schemeClr val="tx1">
                    <a:tint val="75000"/>
                  </a:schemeClr>
                </a:solidFill>
              </a:defRPr>
            </a:lvl6pPr>
            <a:lvl7pPr marL="381579" indent="0">
              <a:buNone/>
              <a:defRPr sz="223">
                <a:solidFill>
                  <a:schemeClr val="tx1">
                    <a:tint val="75000"/>
                  </a:schemeClr>
                </a:solidFill>
              </a:defRPr>
            </a:lvl7pPr>
            <a:lvl8pPr marL="445176" indent="0">
              <a:buNone/>
              <a:defRPr sz="223">
                <a:solidFill>
                  <a:schemeClr val="tx1">
                    <a:tint val="75000"/>
                  </a:schemeClr>
                </a:solidFill>
              </a:defRPr>
            </a:lvl8pPr>
            <a:lvl9pPr marL="508772" indent="0">
              <a:buNone/>
              <a:defRPr sz="2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2596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422" y="2027627"/>
            <a:ext cx="540425" cy="48328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741" y="2027627"/>
            <a:ext cx="540425" cy="48328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371907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87" y="405527"/>
            <a:ext cx="1096745" cy="14722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588" y="1867181"/>
            <a:ext cx="537941" cy="915076"/>
          </a:xfrm>
        </p:spPr>
        <p:txBody>
          <a:bodyPr anchor="b"/>
          <a:lstStyle>
            <a:lvl1pPr marL="0" indent="0">
              <a:buNone/>
              <a:defRPr sz="334" b="1"/>
            </a:lvl1pPr>
            <a:lvl2pPr marL="63597" indent="0">
              <a:buNone/>
              <a:defRPr sz="278" b="1"/>
            </a:lvl2pPr>
            <a:lvl3pPr marL="127193" indent="0">
              <a:buNone/>
              <a:defRPr sz="250" b="1"/>
            </a:lvl3pPr>
            <a:lvl4pPr marL="190790" indent="0">
              <a:buNone/>
              <a:defRPr sz="223" b="1"/>
            </a:lvl4pPr>
            <a:lvl5pPr marL="254386" indent="0">
              <a:buNone/>
              <a:defRPr sz="223" b="1"/>
            </a:lvl5pPr>
            <a:lvl6pPr marL="317983" indent="0">
              <a:buNone/>
              <a:defRPr sz="223" b="1"/>
            </a:lvl6pPr>
            <a:lvl7pPr marL="381579" indent="0">
              <a:buNone/>
              <a:defRPr sz="223" b="1"/>
            </a:lvl7pPr>
            <a:lvl8pPr marL="445176" indent="0">
              <a:buNone/>
              <a:defRPr sz="223" b="1"/>
            </a:lvl8pPr>
            <a:lvl9pPr marL="508772" indent="0">
              <a:buNone/>
              <a:defRPr sz="2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7588" y="2782257"/>
            <a:ext cx="537941" cy="4092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741" y="1867181"/>
            <a:ext cx="540591" cy="915076"/>
          </a:xfrm>
        </p:spPr>
        <p:txBody>
          <a:bodyPr anchor="b"/>
          <a:lstStyle>
            <a:lvl1pPr marL="0" indent="0">
              <a:buNone/>
              <a:defRPr sz="334" b="1"/>
            </a:lvl1pPr>
            <a:lvl2pPr marL="63597" indent="0">
              <a:buNone/>
              <a:defRPr sz="278" b="1"/>
            </a:lvl2pPr>
            <a:lvl3pPr marL="127193" indent="0">
              <a:buNone/>
              <a:defRPr sz="250" b="1"/>
            </a:lvl3pPr>
            <a:lvl4pPr marL="190790" indent="0">
              <a:buNone/>
              <a:defRPr sz="223" b="1"/>
            </a:lvl4pPr>
            <a:lvl5pPr marL="254386" indent="0">
              <a:buNone/>
              <a:defRPr sz="223" b="1"/>
            </a:lvl5pPr>
            <a:lvl6pPr marL="317983" indent="0">
              <a:buNone/>
              <a:defRPr sz="223" b="1"/>
            </a:lvl6pPr>
            <a:lvl7pPr marL="381579" indent="0">
              <a:buNone/>
              <a:defRPr sz="223" b="1"/>
            </a:lvl7pPr>
            <a:lvl8pPr marL="445176" indent="0">
              <a:buNone/>
              <a:defRPr sz="223" b="1"/>
            </a:lvl8pPr>
            <a:lvl9pPr marL="508772" indent="0">
              <a:buNone/>
              <a:defRPr sz="2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741" y="2782257"/>
            <a:ext cx="540591" cy="4092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2433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12900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1/24/23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018852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87" y="507788"/>
            <a:ext cx="410120" cy="1777259"/>
          </a:xfrm>
        </p:spPr>
        <p:txBody>
          <a:bodyPr anchor="b"/>
          <a:lstStyle>
            <a:lvl1pPr>
              <a:defRPr sz="4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591" y="1096683"/>
            <a:ext cx="643741" cy="5412883"/>
          </a:xfrm>
        </p:spPr>
        <p:txBody>
          <a:bodyPr/>
          <a:lstStyle>
            <a:lvl1pPr>
              <a:defRPr sz="445"/>
            </a:lvl1pPr>
            <a:lvl2pPr>
              <a:defRPr sz="389"/>
            </a:lvl2pPr>
            <a:lvl3pPr>
              <a:defRPr sz="334"/>
            </a:lvl3pPr>
            <a:lvl4pPr>
              <a:defRPr sz="278"/>
            </a:lvl4pPr>
            <a:lvl5pPr>
              <a:defRPr sz="278"/>
            </a:lvl5pPr>
            <a:lvl6pPr>
              <a:defRPr sz="278"/>
            </a:lvl6pPr>
            <a:lvl7pPr>
              <a:defRPr sz="278"/>
            </a:lvl7pPr>
            <a:lvl8pPr>
              <a:defRPr sz="278"/>
            </a:lvl8pPr>
            <a:lvl9pPr>
              <a:defRPr sz="27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587" y="2285048"/>
            <a:ext cx="410120" cy="4233333"/>
          </a:xfrm>
        </p:spPr>
        <p:txBody>
          <a:bodyPr/>
          <a:lstStyle>
            <a:lvl1pPr marL="0" indent="0">
              <a:buNone/>
              <a:defRPr sz="223"/>
            </a:lvl1pPr>
            <a:lvl2pPr marL="63597" indent="0">
              <a:buNone/>
              <a:defRPr sz="195"/>
            </a:lvl2pPr>
            <a:lvl3pPr marL="127193" indent="0">
              <a:buNone/>
              <a:defRPr sz="167"/>
            </a:lvl3pPr>
            <a:lvl4pPr marL="190790" indent="0">
              <a:buNone/>
              <a:defRPr sz="139"/>
            </a:lvl4pPr>
            <a:lvl5pPr marL="254386" indent="0">
              <a:buNone/>
              <a:defRPr sz="139"/>
            </a:lvl5pPr>
            <a:lvl6pPr marL="317983" indent="0">
              <a:buNone/>
              <a:defRPr sz="139"/>
            </a:lvl6pPr>
            <a:lvl7pPr marL="381579" indent="0">
              <a:buNone/>
              <a:defRPr sz="139"/>
            </a:lvl7pPr>
            <a:lvl8pPr marL="445176" indent="0">
              <a:buNone/>
              <a:defRPr sz="139"/>
            </a:lvl8pPr>
            <a:lvl9pPr marL="508772" indent="0">
              <a:buNone/>
              <a:defRPr sz="1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14722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87" y="507788"/>
            <a:ext cx="410120" cy="1777259"/>
          </a:xfrm>
        </p:spPr>
        <p:txBody>
          <a:bodyPr anchor="b"/>
          <a:lstStyle>
            <a:lvl1pPr>
              <a:defRPr sz="4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0591" y="1096683"/>
            <a:ext cx="643741" cy="5412883"/>
          </a:xfrm>
        </p:spPr>
        <p:txBody>
          <a:bodyPr anchor="t"/>
          <a:lstStyle>
            <a:lvl1pPr marL="0" indent="0">
              <a:buNone/>
              <a:defRPr sz="445"/>
            </a:lvl1pPr>
            <a:lvl2pPr marL="63597" indent="0">
              <a:buNone/>
              <a:defRPr sz="389"/>
            </a:lvl2pPr>
            <a:lvl3pPr marL="127193" indent="0">
              <a:buNone/>
              <a:defRPr sz="334"/>
            </a:lvl3pPr>
            <a:lvl4pPr marL="190790" indent="0">
              <a:buNone/>
              <a:defRPr sz="278"/>
            </a:lvl4pPr>
            <a:lvl5pPr marL="254386" indent="0">
              <a:buNone/>
              <a:defRPr sz="278"/>
            </a:lvl5pPr>
            <a:lvl6pPr marL="317983" indent="0">
              <a:buNone/>
              <a:defRPr sz="278"/>
            </a:lvl6pPr>
            <a:lvl7pPr marL="381579" indent="0">
              <a:buNone/>
              <a:defRPr sz="278"/>
            </a:lvl7pPr>
            <a:lvl8pPr marL="445176" indent="0">
              <a:buNone/>
              <a:defRPr sz="278"/>
            </a:lvl8pPr>
            <a:lvl9pPr marL="508772" indent="0">
              <a:buNone/>
              <a:defRPr sz="27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587" y="2285048"/>
            <a:ext cx="410120" cy="4233333"/>
          </a:xfrm>
        </p:spPr>
        <p:txBody>
          <a:bodyPr/>
          <a:lstStyle>
            <a:lvl1pPr marL="0" indent="0">
              <a:buNone/>
              <a:defRPr sz="223"/>
            </a:lvl1pPr>
            <a:lvl2pPr marL="63597" indent="0">
              <a:buNone/>
              <a:defRPr sz="195"/>
            </a:lvl2pPr>
            <a:lvl3pPr marL="127193" indent="0">
              <a:buNone/>
              <a:defRPr sz="167"/>
            </a:lvl3pPr>
            <a:lvl4pPr marL="190790" indent="0">
              <a:buNone/>
              <a:defRPr sz="139"/>
            </a:lvl4pPr>
            <a:lvl5pPr marL="254386" indent="0">
              <a:buNone/>
              <a:defRPr sz="139"/>
            </a:lvl5pPr>
            <a:lvl6pPr marL="317983" indent="0">
              <a:buNone/>
              <a:defRPr sz="139"/>
            </a:lvl6pPr>
            <a:lvl7pPr marL="381579" indent="0">
              <a:buNone/>
              <a:defRPr sz="139"/>
            </a:lvl7pPr>
            <a:lvl8pPr marL="445176" indent="0">
              <a:buNone/>
              <a:defRPr sz="139"/>
            </a:lvl8pPr>
            <a:lvl9pPr marL="508772" indent="0">
              <a:buNone/>
              <a:defRPr sz="13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33645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7422" y="405527"/>
            <a:ext cx="1096745" cy="14722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422" y="2027627"/>
            <a:ext cx="1096745" cy="4832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422" y="7059670"/>
            <a:ext cx="286107" cy="405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1/24/23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214" y="7059670"/>
            <a:ext cx="429161" cy="405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98059" y="7059670"/>
            <a:ext cx="286107" cy="405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18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2" r:id="rId11"/>
  </p:sldLayoutIdLst>
  <p:hf sldNum="0" hdr="0" ftr="0" dt="0"/>
  <p:txStyles>
    <p:titleStyle>
      <a:lvl1pPr algn="l" defTabSz="127193" rtl="0" eaLnBrk="1" latinLnBrk="0" hangingPunct="1">
        <a:lnSpc>
          <a:spcPct val="90000"/>
        </a:lnSpc>
        <a:spcBef>
          <a:spcPct val="0"/>
        </a:spcBef>
        <a:buNone/>
        <a:defRPr sz="61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798" indent="-31798" algn="l" defTabSz="127193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389" kern="1200">
          <a:solidFill>
            <a:schemeClr val="tx1"/>
          </a:solidFill>
          <a:latin typeface="+mn-lt"/>
          <a:ea typeface="+mn-ea"/>
          <a:cs typeface="+mn-cs"/>
        </a:defRPr>
      </a:lvl1pPr>
      <a:lvl2pPr marL="95395" indent="-31798" algn="l" defTabSz="127193" rtl="0" eaLnBrk="1" latinLnBrk="0" hangingPunct="1">
        <a:lnSpc>
          <a:spcPct val="90000"/>
        </a:lnSpc>
        <a:spcBef>
          <a:spcPts val="70"/>
        </a:spcBef>
        <a:buFont typeface="Arial" panose="020B0604020202020204" pitchFamily="34" charset="0"/>
        <a:buChar char="•"/>
        <a:defRPr sz="334" kern="1200">
          <a:solidFill>
            <a:schemeClr val="tx1"/>
          </a:solidFill>
          <a:latin typeface="+mn-lt"/>
          <a:ea typeface="+mn-ea"/>
          <a:cs typeface="+mn-cs"/>
        </a:defRPr>
      </a:lvl2pPr>
      <a:lvl3pPr marL="158991" indent="-31798" algn="l" defTabSz="127193" rtl="0" eaLnBrk="1" latinLnBrk="0" hangingPunct="1">
        <a:lnSpc>
          <a:spcPct val="90000"/>
        </a:lnSpc>
        <a:spcBef>
          <a:spcPts val="70"/>
        </a:spcBef>
        <a:buFont typeface="Arial" panose="020B0604020202020204" pitchFamily="34" charset="0"/>
        <a:buChar char="•"/>
        <a:defRPr sz="278" kern="1200">
          <a:solidFill>
            <a:schemeClr val="tx1"/>
          </a:solidFill>
          <a:latin typeface="+mn-lt"/>
          <a:ea typeface="+mn-ea"/>
          <a:cs typeface="+mn-cs"/>
        </a:defRPr>
      </a:lvl3pPr>
      <a:lvl4pPr marL="222588" indent="-31798" algn="l" defTabSz="127193" rtl="0" eaLnBrk="1" latinLnBrk="0" hangingPunct="1">
        <a:lnSpc>
          <a:spcPct val="90000"/>
        </a:lnSpc>
        <a:spcBef>
          <a:spcPts val="70"/>
        </a:spcBef>
        <a:buFont typeface="Arial" panose="020B0604020202020204" pitchFamily="34" charset="0"/>
        <a:buChar char="•"/>
        <a:defRPr sz="250" kern="1200">
          <a:solidFill>
            <a:schemeClr val="tx1"/>
          </a:solidFill>
          <a:latin typeface="+mn-lt"/>
          <a:ea typeface="+mn-ea"/>
          <a:cs typeface="+mn-cs"/>
        </a:defRPr>
      </a:lvl4pPr>
      <a:lvl5pPr marL="286184" indent="-31798" algn="l" defTabSz="127193" rtl="0" eaLnBrk="1" latinLnBrk="0" hangingPunct="1">
        <a:lnSpc>
          <a:spcPct val="90000"/>
        </a:lnSpc>
        <a:spcBef>
          <a:spcPts val="70"/>
        </a:spcBef>
        <a:buFont typeface="Arial" panose="020B0604020202020204" pitchFamily="34" charset="0"/>
        <a:buChar char="•"/>
        <a:defRPr sz="250" kern="1200">
          <a:solidFill>
            <a:schemeClr val="tx1"/>
          </a:solidFill>
          <a:latin typeface="+mn-lt"/>
          <a:ea typeface="+mn-ea"/>
          <a:cs typeface="+mn-cs"/>
        </a:defRPr>
      </a:lvl5pPr>
      <a:lvl6pPr marL="349781" indent="-31798" algn="l" defTabSz="127193" rtl="0" eaLnBrk="1" latinLnBrk="0" hangingPunct="1">
        <a:lnSpc>
          <a:spcPct val="90000"/>
        </a:lnSpc>
        <a:spcBef>
          <a:spcPts val="70"/>
        </a:spcBef>
        <a:buFont typeface="Arial" panose="020B0604020202020204" pitchFamily="34" charset="0"/>
        <a:buChar char="•"/>
        <a:defRPr sz="250" kern="1200">
          <a:solidFill>
            <a:schemeClr val="tx1"/>
          </a:solidFill>
          <a:latin typeface="+mn-lt"/>
          <a:ea typeface="+mn-ea"/>
          <a:cs typeface="+mn-cs"/>
        </a:defRPr>
      </a:lvl6pPr>
      <a:lvl7pPr marL="413377" indent="-31798" algn="l" defTabSz="127193" rtl="0" eaLnBrk="1" latinLnBrk="0" hangingPunct="1">
        <a:lnSpc>
          <a:spcPct val="90000"/>
        </a:lnSpc>
        <a:spcBef>
          <a:spcPts val="70"/>
        </a:spcBef>
        <a:buFont typeface="Arial" panose="020B0604020202020204" pitchFamily="34" charset="0"/>
        <a:buChar char="•"/>
        <a:defRPr sz="250" kern="1200">
          <a:solidFill>
            <a:schemeClr val="tx1"/>
          </a:solidFill>
          <a:latin typeface="+mn-lt"/>
          <a:ea typeface="+mn-ea"/>
          <a:cs typeface="+mn-cs"/>
        </a:defRPr>
      </a:lvl7pPr>
      <a:lvl8pPr marL="476974" indent="-31798" algn="l" defTabSz="127193" rtl="0" eaLnBrk="1" latinLnBrk="0" hangingPunct="1">
        <a:lnSpc>
          <a:spcPct val="90000"/>
        </a:lnSpc>
        <a:spcBef>
          <a:spcPts val="70"/>
        </a:spcBef>
        <a:buFont typeface="Arial" panose="020B0604020202020204" pitchFamily="34" charset="0"/>
        <a:buChar char="•"/>
        <a:defRPr sz="250" kern="1200">
          <a:solidFill>
            <a:schemeClr val="tx1"/>
          </a:solidFill>
          <a:latin typeface="+mn-lt"/>
          <a:ea typeface="+mn-ea"/>
          <a:cs typeface="+mn-cs"/>
        </a:defRPr>
      </a:lvl8pPr>
      <a:lvl9pPr marL="540570" indent="-31798" algn="l" defTabSz="127193" rtl="0" eaLnBrk="1" latinLnBrk="0" hangingPunct="1">
        <a:lnSpc>
          <a:spcPct val="90000"/>
        </a:lnSpc>
        <a:spcBef>
          <a:spcPts val="70"/>
        </a:spcBef>
        <a:buFont typeface="Arial" panose="020B0604020202020204" pitchFamily="34" charset="0"/>
        <a:buChar char="•"/>
        <a:defRPr sz="2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7193" rtl="0" eaLnBrk="1" latinLnBrk="0" hangingPunct="1">
        <a:defRPr sz="250" kern="1200">
          <a:solidFill>
            <a:schemeClr val="tx1"/>
          </a:solidFill>
          <a:latin typeface="+mn-lt"/>
          <a:ea typeface="+mn-ea"/>
          <a:cs typeface="+mn-cs"/>
        </a:defRPr>
      </a:lvl1pPr>
      <a:lvl2pPr marL="63597" algn="l" defTabSz="127193" rtl="0" eaLnBrk="1" latinLnBrk="0" hangingPunct="1">
        <a:defRPr sz="250" kern="1200">
          <a:solidFill>
            <a:schemeClr val="tx1"/>
          </a:solidFill>
          <a:latin typeface="+mn-lt"/>
          <a:ea typeface="+mn-ea"/>
          <a:cs typeface="+mn-cs"/>
        </a:defRPr>
      </a:lvl2pPr>
      <a:lvl3pPr marL="127193" algn="l" defTabSz="127193" rtl="0" eaLnBrk="1" latinLnBrk="0" hangingPunct="1">
        <a:defRPr sz="250" kern="1200">
          <a:solidFill>
            <a:schemeClr val="tx1"/>
          </a:solidFill>
          <a:latin typeface="+mn-lt"/>
          <a:ea typeface="+mn-ea"/>
          <a:cs typeface="+mn-cs"/>
        </a:defRPr>
      </a:lvl3pPr>
      <a:lvl4pPr marL="190790" algn="l" defTabSz="127193" rtl="0" eaLnBrk="1" latinLnBrk="0" hangingPunct="1">
        <a:defRPr sz="250" kern="1200">
          <a:solidFill>
            <a:schemeClr val="tx1"/>
          </a:solidFill>
          <a:latin typeface="+mn-lt"/>
          <a:ea typeface="+mn-ea"/>
          <a:cs typeface="+mn-cs"/>
        </a:defRPr>
      </a:lvl4pPr>
      <a:lvl5pPr marL="254386" algn="l" defTabSz="127193" rtl="0" eaLnBrk="1" latinLnBrk="0" hangingPunct="1">
        <a:defRPr sz="250" kern="1200">
          <a:solidFill>
            <a:schemeClr val="tx1"/>
          </a:solidFill>
          <a:latin typeface="+mn-lt"/>
          <a:ea typeface="+mn-ea"/>
          <a:cs typeface="+mn-cs"/>
        </a:defRPr>
      </a:lvl5pPr>
      <a:lvl6pPr marL="317983" algn="l" defTabSz="127193" rtl="0" eaLnBrk="1" latinLnBrk="0" hangingPunct="1">
        <a:defRPr sz="250" kern="1200">
          <a:solidFill>
            <a:schemeClr val="tx1"/>
          </a:solidFill>
          <a:latin typeface="+mn-lt"/>
          <a:ea typeface="+mn-ea"/>
          <a:cs typeface="+mn-cs"/>
        </a:defRPr>
      </a:lvl6pPr>
      <a:lvl7pPr marL="381579" algn="l" defTabSz="127193" rtl="0" eaLnBrk="1" latinLnBrk="0" hangingPunct="1">
        <a:defRPr sz="250" kern="1200">
          <a:solidFill>
            <a:schemeClr val="tx1"/>
          </a:solidFill>
          <a:latin typeface="+mn-lt"/>
          <a:ea typeface="+mn-ea"/>
          <a:cs typeface="+mn-cs"/>
        </a:defRPr>
      </a:lvl7pPr>
      <a:lvl8pPr marL="445176" algn="l" defTabSz="127193" rtl="0" eaLnBrk="1" latinLnBrk="0" hangingPunct="1">
        <a:defRPr sz="250" kern="1200">
          <a:solidFill>
            <a:schemeClr val="tx1"/>
          </a:solidFill>
          <a:latin typeface="+mn-lt"/>
          <a:ea typeface="+mn-ea"/>
          <a:cs typeface="+mn-cs"/>
        </a:defRPr>
      </a:lvl8pPr>
      <a:lvl9pPr marL="508772" algn="l" defTabSz="127193" rtl="0" eaLnBrk="1" latinLnBrk="0" hangingPunct="1">
        <a:defRPr sz="2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3">
            <a:extLst>
              <a:ext uri="{FF2B5EF4-FFF2-40B4-BE49-F238E27FC236}">
                <a16:creationId xmlns:a16="http://schemas.microsoft.com/office/drawing/2014/main" id="{8229A46A-EFAA-5902-65C2-D7C245F112CE}"/>
              </a:ext>
            </a:extLst>
          </p:cNvPr>
          <p:cNvSpPr/>
          <p:nvPr/>
        </p:nvSpPr>
        <p:spPr>
          <a:xfrm>
            <a:off x="-1281107" y="6982089"/>
            <a:ext cx="3833802" cy="634735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algn="ctr">
              <a:lnSpc>
                <a:spcPts val="2099"/>
              </a:lnSpc>
              <a:spcAft>
                <a:spcPts val="4998"/>
              </a:spcAft>
            </a:pPr>
            <a:r>
              <a:rPr lang="en-US" sz="1200" b="1" dirty="0">
                <a:solidFill>
                  <a:srgbClr val="FFFFFF"/>
                </a:solidFill>
                <a:latin typeface="Century Gothic Pro Bold" pitchFamily="34" charset="0"/>
                <a:ea typeface="Century Gothic Pro Bold" pitchFamily="34" charset="-122"/>
                <a:cs typeface="Century Gothic Pro Bold" pitchFamily="34" charset="-120"/>
              </a:rPr>
              <a:t>Learn more</a:t>
            </a:r>
            <a:endParaRPr lang="en-US" sz="1200" dirty="0"/>
          </a:p>
        </p:txBody>
      </p:sp>
      <p:sp>
        <p:nvSpPr>
          <p:cNvPr id="2" name="Picture Placeholder 1" title="Insert photo here">
            <a:extLst>
              <a:ext uri="{FF2B5EF4-FFF2-40B4-BE49-F238E27FC236}">
                <a16:creationId xmlns:a16="http://schemas.microsoft.com/office/drawing/2014/main" id="{233A2383-5E74-195C-8E8A-5ED9440FE48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 title="Insert Your Logo Here">
            <a:extLst>
              <a:ext uri="{FF2B5EF4-FFF2-40B4-BE49-F238E27FC236}">
                <a16:creationId xmlns:a16="http://schemas.microsoft.com/office/drawing/2014/main" id="{7F6EB269-EC44-3190-75B1-91151AB85F9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2309" y="2587082"/>
            <a:ext cx="897847" cy="898251"/>
          </a:xfrm>
        </p:spPr>
      </p:sp>
      <p:sp>
        <p:nvSpPr>
          <p:cNvPr id="5" name="Text 1">
            <a:extLst>
              <a:ext uri="{FF2B5EF4-FFF2-40B4-BE49-F238E27FC236}">
                <a16:creationId xmlns:a16="http://schemas.microsoft.com/office/drawing/2014/main" id="{CBBEA892-9B29-33F7-DE77-F91D7841C73A}"/>
              </a:ext>
            </a:extLst>
          </p:cNvPr>
          <p:cNvSpPr/>
          <p:nvPr/>
        </p:nvSpPr>
        <p:spPr>
          <a:xfrm>
            <a:off x="142502" y="1168399"/>
            <a:ext cx="897847" cy="92165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>
              <a:spcAft>
                <a:spcPts val="4998"/>
              </a:spcAft>
            </a:pPr>
            <a:r>
              <a:rPr lang="en-US" sz="1100" dirty="0">
                <a:solidFill>
                  <a:srgbClr val="93278F"/>
                </a:solidFill>
                <a:latin typeface="Century Gothic Pro Regular" pitchFamily="34" charset="0"/>
                <a:ea typeface="Century Gothic Pro Regular" pitchFamily="34" charset="-122"/>
                <a:cs typeface="Century Gothic Pro Regular" pitchFamily="34" charset="-120"/>
              </a:rPr>
              <a:t>Learn how it spreads and what to do if you have symptoms.</a:t>
            </a:r>
            <a:endParaRPr lang="en-US" sz="1100" dirty="0"/>
          </a:p>
        </p:txBody>
      </p:sp>
      <p:sp>
        <p:nvSpPr>
          <p:cNvPr id="7" name="Title">
            <a:extLst>
              <a:ext uri="{FF2B5EF4-FFF2-40B4-BE49-F238E27FC236}">
                <a16:creationId xmlns:a16="http://schemas.microsoft.com/office/drawing/2014/main" id="{94E5883D-1145-E143-B701-B96442A74EC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3877" y="240061"/>
            <a:ext cx="1096745" cy="534999"/>
          </a:xfrm>
        </p:spPr>
        <p:txBody>
          <a:bodyPr/>
          <a:lstStyle/>
          <a:p>
            <a:pPr rtl="0" eaLnBrk="1" latinLnBrk="0" hangingPunct="1"/>
            <a:r>
              <a:rPr lang="en-US" sz="1400" b="1" kern="1200" dirty="0">
                <a:solidFill>
                  <a:srgbClr val="93278F"/>
                </a:solidFill>
                <a:effectLst/>
                <a:latin typeface="Century Gothic Pro Bold"/>
                <a:ea typeface="Century Gothic Pro Bold"/>
                <a:cs typeface="Century Gothic Pro Bold"/>
              </a:rPr>
              <a:t>Anyone can get </a:t>
            </a:r>
            <a:r>
              <a:rPr lang="en-US" sz="1400" b="1" kern="1200" dirty="0" err="1">
                <a:solidFill>
                  <a:srgbClr val="93278F"/>
                </a:solidFill>
                <a:effectLst/>
                <a:latin typeface="Century Gothic Pro Bold"/>
                <a:ea typeface="Century Gothic Pro Bold"/>
                <a:cs typeface="Century Gothic Pro Bold"/>
              </a:rPr>
              <a:t>mpox</a:t>
            </a:r>
            <a:r>
              <a:rPr lang="en-US" sz="1400" b="1" kern="1200" dirty="0">
                <a:solidFill>
                  <a:srgbClr val="93278F"/>
                </a:solidFill>
                <a:effectLst/>
                <a:latin typeface="Century Gothic Pro Bold"/>
                <a:ea typeface="Century Gothic Pro Bold"/>
                <a:cs typeface="Century Gothic Pro Bold"/>
              </a:rPr>
              <a:t>.</a:t>
            </a:r>
            <a:endParaRPr lang="en-US" dirty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71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DPH Document" ma:contentTypeID="0x0101002CC577673628EB48993F371F1850BF7D003E18CAC0E743194EA29E89F4611861B3" ma:contentTypeVersion="4" ma:contentTypeDescription="Create a new document." ma:contentTypeScope="" ma:versionID="322f02379ad10f210e08a64c252df73d">
  <xsd:schema xmlns:xsd="http://www.w3.org/2001/XMLSchema" xmlns:xs="http://www.w3.org/2001/XMLSchema" xmlns:p="http://schemas.microsoft.com/office/2006/metadata/properties" xmlns:ns1="http://schemas.microsoft.com/sharepoint/v3" xmlns:ns2="a48324c4-7d20-48d3-8188-32763737222b" targetNamespace="http://schemas.microsoft.com/office/2006/metadata/properties" ma:root="true" ma:fieldsID="f565ecd89d5927accf21e815673962b2" ns1:_="" ns2:_="">
    <xsd:import namespace="http://schemas.microsoft.com/sharepoint/v3"/>
    <xsd:import namespace="a48324c4-7d20-48d3-8188-32763737222b"/>
    <xsd:element name="properties">
      <xsd:complexType>
        <xsd:sequence>
          <xsd:element name="documentManagement">
            <xsd:complexType>
              <xsd:all>
                <xsd:element ref="ns2:kcdf3820fa7642e8be4bb4902ce9671f" minOccurs="0"/>
                <xsd:element ref="ns2:TaxCatchAll" minOccurs="0"/>
                <xsd:element ref="ns2:TaxCatchAllLabel" minOccurs="0"/>
                <xsd:element ref="ns2:off2d280d04f435e8ad65f64297220d7" minOccurs="0"/>
                <xsd:element ref="ns2:bb1a85d7c91c4659b60f056ef7672151" minOccurs="0"/>
                <xsd:element ref="ns2:e703b7d8b6284097bcc8d89d108ab72a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9" nillable="true" ma:displayName="Scheduling Start Date" ma:description="Scheduling Start Date is a site column created by the Publishing feature. It is used to specify the date and time on which this page will first appear to site visitors." ma:internalName="Scheduling_x0020_Start_x0020_Date">
      <xsd:simpleType>
        <xsd:restriction base="dms:Unknown"/>
      </xsd:simpleType>
    </xsd:element>
    <xsd:element name="PublishingExpirationDate" ma:index="20" nillable="true" ma:displayName="Scheduling End Date" ma:description="Scheduling End Date is a site column created by the Publishing feature. It is used to specify the date and time on which this page will no longer appear to site visitors." ma:internalName="Scheduling_x0020_End_x0020_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8324c4-7d20-48d3-8188-32763737222b" elementFormDefault="qualified">
    <xsd:import namespace="http://schemas.microsoft.com/office/2006/documentManagement/types"/>
    <xsd:import namespace="http://schemas.microsoft.com/office/infopath/2007/PartnerControls"/>
    <xsd:element name="kcdf3820fa7642e8be4bb4902ce9671f" ma:index="8" nillable="true" ma:taxonomy="true" ma:internalName="kcdf3820fa7642e8be4bb4902ce9671f" ma:taxonomyFieldName="Topic" ma:displayName="Topic" ma:default="" ma:fieldId="{4cdf3820-fa76-42e8-be4b-b4902ce9671f}" ma:taxonomyMulti="true" ma:sspId="b545365c-366b-4c8d-aeef-04f620ee1966" ma:termSetId="cdd5a172-8c78-4ec7-ac60-5f0fe253a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71170ce7-0db4-4c2d-850d-13dce0ec4ea5}" ma:internalName="TaxCatchAll" ma:showField="CatchAllData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71170ce7-0db4-4c2d-850d-13dce0ec4ea5}" ma:internalName="TaxCatchAllLabel" ma:readOnly="true" ma:showField="CatchAllDataLabel" ma:web="a48324c4-7d20-48d3-8188-327637372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ff2d280d04f435e8ad65f64297220d7" ma:index="12" nillable="true" ma:taxonomy="true" ma:internalName="off2d280d04f435e8ad65f64297220d7" ma:taxonomyFieldName="CDPH_x0020_Audience" ma:displayName="CDPH Audience" ma:default="" ma:fieldId="{8ff2d280-d04f-435e-8ad6-5f64297220d7}" ma:taxonomyMulti="true" ma:sspId="b545365c-366b-4c8d-aeef-04f620ee1966" ma:termSetId="cc05263c-85ed-4c2f-a4fe-f602faee196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b1a85d7c91c4659b60f056ef7672151" ma:index="14" nillable="true" ma:taxonomy="true" ma:internalName="bb1a85d7c91c4659b60f056ef7672151" ma:taxonomyFieldName="Program" ma:displayName="Program" ma:default="" ma:fieldId="{bb1a85d7-c91c-4659-b60f-056ef7672151}" ma:taxonomyMulti="true" ma:sspId="b545365c-366b-4c8d-aeef-04f620ee1966" ma:termSetId="6489bfc0-c77f-4619-9be4-bef70736d17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703b7d8b6284097bcc8d89d108ab72a" ma:index="16" nillable="true" ma:taxonomy="true" ma:internalName="e703b7d8b6284097bcc8d89d108ab72a" ma:taxonomyFieldName="Content_x0020_Language" ma:displayName="Content Language" ma:default="97;#English|25e340a5-d50c-48d7-adc0-a905fb7bff5c" ma:fieldId="{e703b7d8-b628-4097-bcc8-d89d108ab72a}" ma:sspId="b545365c-366b-4c8d-aeef-04f620ee1966" ma:termSetId="45e6de93-a046-4930-a9e9-bac90a816380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ff2d280d04f435e8ad65f64297220d7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Other Stakeholder</TermName>
          <TermId xmlns="http://schemas.microsoft.com/office/infopath/2007/PartnerControls">6b3266fc-4016-443b-9e9e-97a2230ee0e4</TermId>
        </TermInfo>
      </Terms>
    </off2d280d04f435e8ad65f64297220d7>
    <PublishingExpirationDate xmlns="http://schemas.microsoft.com/sharepoint/v3" xsi:nil="true"/>
    <TaxCatchAll xmlns="a48324c4-7d20-48d3-8188-32763737222b">
      <Value>97</Value>
      <Value>123</Value>
      <Value>151</Value>
      <Value>1010</Value>
    </TaxCatchAll>
    <PublishingStartDate xmlns="http://schemas.microsoft.com/sharepoint/v3" xsi:nil="true"/>
    <kcdf3820fa7642e8be4bb4902ce9671f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Monkeypox</TermName>
          <TermId xmlns="http://schemas.microsoft.com/office/infopath/2007/PartnerControls">973a84d5-b7c3-4cc8-bc64-3c14a6dff9c1</TermId>
        </TermInfo>
      </Terms>
    </kcdf3820fa7642e8be4bb4902ce9671f>
    <bb1a85d7c91c4659b60f056ef7672151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Communicable Disease Control</TermName>
          <TermId xmlns="http://schemas.microsoft.com/office/infopath/2007/PartnerControls">d26e874b-aea1-4c13-b19f-52c74bbbcd89</TermId>
        </TermInfo>
      </Terms>
    </bb1a85d7c91c4659b60f056ef7672151>
    <e703b7d8b6284097bcc8d89d108ab72a xmlns="a48324c4-7d20-48d3-8188-32763737222b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 (United States)</TermName>
          <TermId xmlns="http://schemas.microsoft.com/office/infopath/2007/PartnerControls">25e340a5-d50c-48d7-adc0-a905fb7bff5c</TermId>
        </TermInfo>
      </Terms>
    </e703b7d8b6284097bcc8d89d108ab72a>
  </documentManagement>
</p:properties>
</file>

<file path=customXml/itemProps1.xml><?xml version="1.0" encoding="utf-8"?>
<ds:datastoreItem xmlns:ds="http://schemas.openxmlformats.org/officeDocument/2006/customXml" ds:itemID="{1EB798DD-6966-4445-BCC8-5FC1AA7637DF}"/>
</file>

<file path=customXml/itemProps2.xml><?xml version="1.0" encoding="utf-8"?>
<ds:datastoreItem xmlns:ds="http://schemas.openxmlformats.org/officeDocument/2006/customXml" ds:itemID="{93103E02-4445-4428-BF86-7303FE77A061}"/>
</file>

<file path=customXml/itemProps3.xml><?xml version="1.0" encoding="utf-8"?>
<ds:datastoreItem xmlns:ds="http://schemas.openxmlformats.org/officeDocument/2006/customXml" ds:itemID="{BB99960D-12C3-4755-A5C8-1EB8678FF12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20</Words>
  <Application>Microsoft Macintosh PowerPoint</Application>
  <PresentationFormat>Custom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 Pro Bold</vt:lpstr>
      <vt:lpstr>Century Gothic Pro Regular</vt:lpstr>
      <vt:lpstr>Office Theme</vt:lpstr>
      <vt:lpstr>Anyone can get mpox. 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Anyone can get mpox - custom ad - 100x600</dc:title>
  <dc:subject>Anyone can get mpox - custom ad - 100x600</dc:subject>
  <dc:creator/>
  <cp:keywords/>
  <dc:description/>
  <cp:lastModifiedBy>Microsoft Office User</cp:lastModifiedBy>
  <cp:revision>12</cp:revision>
  <dcterms:created xsi:type="dcterms:W3CDTF">2022-11-08T21:23:23Z</dcterms:created>
  <dcterms:modified xsi:type="dcterms:W3CDTF">2023-01-24T16:07:03Z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0x0101002CC577673628EB48993F371F1850BF7D003E18CAC0E743194EA29E89F4611861B3</vt:lpwstr>
  </property>
  <property fmtid="{D5CDD505-2E9C-101B-9397-08002B2CF9AE}" pid="3" name="Content Language">
    <vt:lpwstr>97;#English (United States)|25e340a5-d50c-48d7-adc0-a905fb7bff5c</vt:lpwstr>
  </property>
  <property fmtid="{D5CDD505-2E9C-101B-9397-08002B2CF9AE}" pid="4" name="Topic">
    <vt:lpwstr>1010;#Monkeypox|973a84d5-b7c3-4cc8-bc64-3c14a6dff9c1</vt:lpwstr>
  </property>
  <property fmtid="{D5CDD505-2E9C-101B-9397-08002B2CF9AE}" pid="5" name="CDPH Audience">
    <vt:lpwstr>123;#Other Stakeholder|6b3266fc-4016-443b-9e9e-97a2230ee0e4</vt:lpwstr>
  </property>
  <property fmtid="{D5CDD505-2E9C-101B-9397-08002B2CF9AE}" pid="6" name="Program">
    <vt:lpwstr>151;#Communicable Disease Control|d26e874b-aea1-4c13-b19f-52c74bbbcd89</vt:lpwstr>
  </property>
</Properties>
</file>