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4" r:id="rId5"/>
  </p:sldIdLst>
  <p:sldSz cx="5829300" cy="7543800"/>
  <p:notesSz cx="7543800" cy="58293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3"/>
    <p:restoredTop sz="97087"/>
  </p:normalViewPr>
  <p:slideViewPr>
    <p:cSldViewPr snapToGrid="0" snapToObjects="1">
      <p:cViewPr varScale="1">
        <p:scale>
          <a:sx n="144" d="100"/>
          <a:sy n="144" d="100"/>
        </p:scale>
        <p:origin x="2312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081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11488" y="728663"/>
            <a:ext cx="1520825" cy="1966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54063" y="2805113"/>
            <a:ext cx="6035675" cy="22955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7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0" descr="preencoded.png">
            <a:extLst>
              <a:ext uri="{FF2B5EF4-FFF2-40B4-BE49-F238E27FC236}">
                <a16:creationId xmlns:a16="http://schemas.microsoft.com/office/drawing/2014/main" id="{EAFAA312-DD36-6724-013B-FC817E827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19725" y="0"/>
            <a:ext cx="409575" cy="75438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352E3-8BCA-1D3E-DD0F-D1391489C8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8953" y="378766"/>
            <a:ext cx="2943212" cy="289264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24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03F8BB8-E448-F02D-6E07-03720B851D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10401" y="1310757"/>
            <a:ext cx="2114111" cy="20777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24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A91567A-815A-7A66-1A07-8C07AA82E5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84206" y="378766"/>
            <a:ext cx="1198649" cy="117805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EB29DDE-C527-1792-21D9-C459D39CC2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69623" y="6284563"/>
            <a:ext cx="820002" cy="8059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QR Code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AB9AFE84-3628-D2F0-2CE2-46E47EE791D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29388" y="185980"/>
            <a:ext cx="1160238" cy="643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Your Logo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 title="add your QR code here">
            <a:extLst>
              <a:ext uri="{FF2B5EF4-FFF2-40B4-BE49-F238E27FC236}">
                <a16:creationId xmlns:a16="http://schemas.microsoft.com/office/drawing/2014/main" id="{DC554A90-0E33-5287-16B5-647A3B1E23B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4" name="Picture Placeholder 13" title="insert medium image here">
            <a:extLst>
              <a:ext uri="{FF2B5EF4-FFF2-40B4-BE49-F238E27FC236}">
                <a16:creationId xmlns:a16="http://schemas.microsoft.com/office/drawing/2014/main" id="{E4664D9D-2050-E480-3FDD-4BA544523A1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2" name="Picture Placeholder 11" title="insert large image here">
            <a:extLst>
              <a:ext uri="{FF2B5EF4-FFF2-40B4-BE49-F238E27FC236}">
                <a16:creationId xmlns:a16="http://schemas.microsoft.com/office/drawing/2014/main" id="{D66B2FC1-8A43-F5F1-0EBC-A9BC4AC28D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 title="insert small image here">
            <a:extLst>
              <a:ext uri="{FF2B5EF4-FFF2-40B4-BE49-F238E27FC236}">
                <a16:creationId xmlns:a16="http://schemas.microsoft.com/office/drawing/2014/main" id="{A7535597-82BC-A3BF-EDCE-4D329954B8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6" name="Picture Placeholder 15" title="insert your logo here">
            <a:extLst>
              <a:ext uri="{FF2B5EF4-FFF2-40B4-BE49-F238E27FC236}">
                <a16:creationId xmlns:a16="http://schemas.microsoft.com/office/drawing/2014/main" id="{9901FA7A-C169-F390-44D3-749D8369E9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2A293322-F48A-22DE-1E18-C41B99D75A69}"/>
              </a:ext>
            </a:extLst>
          </p:cNvPr>
          <p:cNvSpPr/>
          <p:nvPr/>
        </p:nvSpPr>
        <p:spPr>
          <a:xfrm>
            <a:off x="381000" y="6524625"/>
            <a:ext cx="485775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>
              <a:lnSpc>
                <a:spcPts val="1316"/>
              </a:lnSpc>
            </a:pPr>
            <a:r>
              <a:rPr lang="en-US" sz="1200" b="1" i="0" dirty="0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To learn more about </a:t>
            </a:r>
            <a:r>
              <a:rPr lang="en-US" sz="1200" b="1" dirty="0" err="1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mpox</a:t>
            </a:r>
            <a:r>
              <a:rPr lang="en-US" sz="1200" b="1" i="0" dirty="0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, visit [Insert URL HERE]</a:t>
            </a:r>
            <a:endParaRPr lang="en-US" sz="12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83A6C149-B0D4-3675-3531-566CA8A42FAB}"/>
              </a:ext>
            </a:extLst>
          </p:cNvPr>
          <p:cNvSpPr/>
          <p:nvPr/>
        </p:nvSpPr>
        <p:spPr>
          <a:xfrm>
            <a:off x="371475" y="5629554"/>
            <a:ext cx="477202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ts val="1316"/>
              </a:lnSpc>
              <a:spcAft>
                <a:spcPts val="750"/>
              </a:spcAft>
            </a:pPr>
            <a:r>
              <a:rPr lang="en-US" sz="1200" b="1" i="0" dirty="0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Get your </a:t>
            </a:r>
            <a:r>
              <a:rPr lang="en-US" sz="1200" b="1" dirty="0" err="1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mpox</a:t>
            </a:r>
            <a:r>
              <a:rPr lang="en-US" sz="1200" b="1" i="0" dirty="0">
                <a:solidFill>
                  <a:srgbClr val="841C80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 vaccine today.
</a:t>
            </a:r>
            <a:r>
              <a:rPr lang="en-US" sz="1200" b="0" i="0" dirty="0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Ask a health care provider or your local health department how to get your </a:t>
            </a:r>
            <a:r>
              <a:rPr lang="en-US" sz="1200" dirty="0" err="1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mpox</a:t>
            </a:r>
            <a:r>
              <a:rPr lang="en-US" sz="1200" b="0" i="0" dirty="0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 vaccine.</a:t>
            </a:r>
            <a:endParaRPr lang="en-US" sz="1200" dirty="0"/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A0A0A3C0-144E-D6EF-1143-1110726F2E7A}"/>
              </a:ext>
            </a:extLst>
          </p:cNvPr>
          <p:cNvSpPr/>
          <p:nvPr/>
        </p:nvSpPr>
        <p:spPr>
          <a:xfrm>
            <a:off x="390525" y="4524375"/>
            <a:ext cx="4781550" cy="752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ts val="1277"/>
              </a:lnSpc>
            </a:pPr>
            <a:r>
              <a:rPr lang="en-US" sz="1200" b="0" i="0" dirty="0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Mpox is a disease that can cause flu-like symptoms and distinct rashes, sores, and bumps on the body. While </a:t>
            </a:r>
            <a:r>
              <a:rPr lang="en-US" sz="1200" dirty="0" err="1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mpox</a:t>
            </a:r>
            <a:r>
              <a:rPr lang="en-US" sz="1200" b="0" i="0" dirty="0">
                <a:solidFill>
                  <a:srgbClr val="841C80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 is rarely fatal, symptoms can be extremely painful, and you might have infections or permanent scarring resulting from rashes and sores. Mpox vaccines are safe, effective and available.</a:t>
            </a:r>
            <a:endParaRPr lang="en-US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EB6D0B-C82E-3F47-8120-496445FCCC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700" y="3425981"/>
            <a:ext cx="5029200" cy="66528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1800" b="1" i="0" kern="1200" dirty="0" err="1">
                <a:solidFill>
                  <a:srgbClr val="841C80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Mpox</a:t>
            </a:r>
            <a:r>
              <a:rPr lang="en-US" sz="1800" b="1" i="0" kern="1200" dirty="0">
                <a:solidFill>
                  <a:srgbClr val="841C80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 Vaccines are Available!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174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 Stakeholder</TermName>
          <TermId xmlns="http://schemas.microsoft.com/office/infopath/2007/PartnerControls">6b3266fc-4016-443b-9e9e-97a2230ee0e4</TermId>
        </TermInfo>
      </Terms>
    </off2d280d04f435e8ad65f64297220d7>
    <PublishingExpirationDate xmlns="http://schemas.microsoft.com/sharepoint/v3" xsi:nil="true"/>
    <TaxCatchAll xmlns="a48324c4-7d20-48d3-8188-32763737222b">
      <Value>97</Value>
      <Value>123</Value>
      <Value>151</Value>
      <Value>1010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Monkeypox</TermName>
          <TermId xmlns="http://schemas.microsoft.com/office/infopath/2007/PartnerControls">973a84d5-b7c3-4cc8-bc64-3c14a6dff9c1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4AFE3B-5678-4492-ACEA-58F7352E15E5}"/>
</file>

<file path=customXml/itemProps2.xml><?xml version="1.0" encoding="utf-8"?>
<ds:datastoreItem xmlns:ds="http://schemas.openxmlformats.org/officeDocument/2006/customXml" ds:itemID="{ABAF6DF5-D79B-4519-A562-424D7853DC68}"/>
</file>

<file path=customXml/itemProps3.xml><?xml version="1.0" encoding="utf-8"?>
<ds:datastoreItem xmlns:ds="http://schemas.openxmlformats.org/officeDocument/2006/customXml" ds:itemID="{7E720ED3-A72C-4BAC-9F9D-98D0974450E8}"/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97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Mpox Vaccines are Available!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Mpox Vaccines are Available! - Custom flyer - letter size</dc:title>
  <dc:subject>Mpox Vaccines are Available! - Custom flyer</dc:subject>
  <dc:creator/>
  <cp:keywords/>
  <dc:description/>
  <cp:lastModifiedBy>Microsoft Office User</cp:lastModifiedBy>
  <cp:revision>16</cp:revision>
  <dcterms:created xsi:type="dcterms:W3CDTF">2022-11-04T21:24:59Z</dcterms:created>
  <dcterms:modified xsi:type="dcterms:W3CDTF">2023-01-24T18:29:49Z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1010;#Monkeypox|973a84d5-b7c3-4cc8-bc64-3c14a6dff9c1</vt:lpwstr>
  </property>
  <property fmtid="{D5CDD505-2E9C-101B-9397-08002B2CF9AE}" pid="5" name="CDPH Audience">
    <vt:lpwstr>123;#Other Stakeholder|6b3266fc-4016-443b-9e9e-97a2230ee0e4</vt:lpwstr>
  </property>
  <property fmtid="{D5CDD505-2E9C-101B-9397-08002B2CF9AE}" pid="6" name="Program">
    <vt:lpwstr>151;#Communicable Disease Control|d26e874b-aea1-4c13-b19f-52c74bbbcd89</vt:lpwstr>
  </property>
</Properties>
</file>