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customXml/itemProps1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4"/>
  </p:sldMasterIdLst>
  <p:notesMasterIdLst>
    <p:notesMasterId r:id="rId10"/>
  </p:notesMasterIdLst>
  <p:handoutMasterIdLst>
    <p:handoutMasterId r:id="rId11"/>
  </p:handoutMasterIdLst>
  <p:sldIdLst>
    <p:sldId id="258" r:id="rId5"/>
    <p:sldId id="362" r:id="rId6"/>
    <p:sldId id="363" r:id="rId7"/>
    <p:sldId id="373" r:id="rId8"/>
    <p:sldId id="374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BD"/>
    <a:srgbClr val="FFFF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94249" autoAdjust="0"/>
  </p:normalViewPr>
  <p:slideViewPr>
    <p:cSldViewPr snapToGrid="0">
      <p:cViewPr varScale="1">
        <p:scale>
          <a:sx n="114" d="100"/>
          <a:sy n="114" d="100"/>
        </p:scale>
        <p:origin x="115" y="1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2964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3AC8A4-9D7A-4CEC-9216-CA4C4D4BE18D}" type="datetimeFigureOut">
              <a:rPr lang="en-US" smtClean="0"/>
              <a:t>05/14/2020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E48F8B0-BF0C-47E9-81E3-30799B277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8724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4CCD133-7E51-4954-A614-4607F6122F18}" type="datetimeFigureOut">
              <a:rPr lang="en-US" smtClean="0"/>
              <a:t>05/14/2020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6D67DFB-92C0-4D27-9839-74DBC0C08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443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67DFB-92C0-4D27-9839-74DBC0C0896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896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67DFB-92C0-4D27-9839-74DBC0C0896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408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54E9F-09E8-4350-9015-30376FF4EE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rgbClr val="0070C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8ADD2C-0B60-4A2D-B5AB-18E2CB4CD5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084CDC9-546A-4498-AD60-9307FEFE8E30}"/>
              </a:ext>
            </a:extLst>
          </p:cNvPr>
          <p:cNvCxnSpPr/>
          <p:nvPr userDrawn="1"/>
        </p:nvCxnSpPr>
        <p:spPr>
          <a:xfrm>
            <a:off x="6299200" y="6400800"/>
            <a:ext cx="5486400" cy="158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5">
            <a:extLst>
              <a:ext uri="{FF2B5EF4-FFF2-40B4-BE49-F238E27FC236}">
                <a16:creationId xmlns:a16="http://schemas.microsoft.com/office/drawing/2014/main" id="{AEAE5495-55AE-4E66-A4B2-79FE1047A125}"/>
              </a:ext>
            </a:extLst>
          </p:cNvPr>
          <p:cNvSpPr txBox="1">
            <a:spLocks noGrp="1" noChangeArrowheads="1"/>
          </p:cNvSpPr>
          <p:nvPr userDrawn="1"/>
        </p:nvSpPr>
        <p:spPr bwMode="auto">
          <a:xfrm>
            <a:off x="6299200" y="6400800"/>
            <a:ext cx="5486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>
              <a:defRPr/>
            </a:pPr>
            <a:r>
              <a:rPr lang="en-US" sz="1200" b="1" i="0" dirty="0">
                <a:solidFill>
                  <a:srgbClr val="0070C0"/>
                </a:solidFill>
              </a:rPr>
              <a:t>Center for Health Care Quality @ CDPH</a:t>
            </a:r>
          </a:p>
        </p:txBody>
      </p:sp>
      <p:pic>
        <p:nvPicPr>
          <p:cNvPr id="1026" name="Picture 2" descr="CDPH Site Logo">
            <a:extLst>
              <a:ext uri="{FF2B5EF4-FFF2-40B4-BE49-F238E27FC236}">
                <a16:creationId xmlns:a16="http://schemas.microsoft.com/office/drawing/2014/main" id="{FA171F79-E7FC-43E4-89E2-6BBDA58CC60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1559" y="5349875"/>
            <a:ext cx="1986639" cy="89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4056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7CA52-9C27-4E29-A7F6-233142B7C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394" y="32605"/>
            <a:ext cx="11465828" cy="1094337"/>
          </a:xfrm>
        </p:spPr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D85509-90F3-4D04-BED4-26D833AA3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E4AD7-115A-4DD5-B458-BAF0558FC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89" y="6356350"/>
            <a:ext cx="2743200" cy="365125"/>
          </a:xfrm>
        </p:spPr>
        <p:txBody>
          <a:bodyPr/>
          <a:lstStyle>
            <a:lvl1pPr algn="r">
              <a:defRPr/>
            </a:lvl1pPr>
          </a:lstStyle>
          <a:p>
            <a:fld id="{AD4B0340-FEAF-4F4B-B33B-34F180C3795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2" descr="CDPH Site Logo">
            <a:extLst>
              <a:ext uri="{FF2B5EF4-FFF2-40B4-BE49-F238E27FC236}">
                <a16:creationId xmlns:a16="http://schemas.microsoft.com/office/drawing/2014/main" id="{BFE6254D-36AD-452E-AF66-3790D970A94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42" y="5893322"/>
            <a:ext cx="2122280" cy="817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4817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1AF42-11E0-4636-AEF4-C60230A16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1295189" cy="1130689"/>
          </a:xfrm>
        </p:spPr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DED83-5741-4AEF-ACF7-AD24124565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AFF017-BED8-4FD0-9608-FCA5536321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B619670A-0C88-402A-B4B7-89560F059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89" y="6356350"/>
            <a:ext cx="2743200" cy="365125"/>
          </a:xfrm>
        </p:spPr>
        <p:txBody>
          <a:bodyPr/>
          <a:lstStyle>
            <a:lvl1pPr algn="r">
              <a:defRPr/>
            </a:lvl1pPr>
          </a:lstStyle>
          <a:p>
            <a:fld id="{AD4B0340-FEAF-4F4B-B33B-34F180C3795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7" name="Picture 2" descr="CDPH Site Logo">
            <a:extLst>
              <a:ext uri="{FF2B5EF4-FFF2-40B4-BE49-F238E27FC236}">
                <a16:creationId xmlns:a16="http://schemas.microsoft.com/office/drawing/2014/main" id="{A480DD65-FEB8-4EE6-A76C-4AA67EAC7CC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42" y="5893322"/>
            <a:ext cx="2122280" cy="817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5723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7C298-1665-4729-8D50-E86254112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>
                <a:solidFill>
                  <a:srgbClr val="0070C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B8762C-0F24-41A0-BAFF-D00FC2F7AB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1B32E9B-BCC5-4008-B6DC-5AD67BF3D369}"/>
              </a:ext>
            </a:extLst>
          </p:cNvPr>
          <p:cNvSpPr txBox="1">
            <a:spLocks/>
          </p:cNvSpPr>
          <p:nvPr userDrawn="1"/>
        </p:nvSpPr>
        <p:spPr>
          <a:xfrm>
            <a:off x="8735289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D4B0340-FEAF-4F4B-B33B-34F180C3795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 descr="CDPH Site Logo">
            <a:extLst>
              <a:ext uri="{FF2B5EF4-FFF2-40B4-BE49-F238E27FC236}">
                <a16:creationId xmlns:a16="http://schemas.microsoft.com/office/drawing/2014/main" id="{3BE64634-0E90-4FEB-9A7F-5070523CCDF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42" y="5893322"/>
            <a:ext cx="2122280" cy="817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958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07E867-BB27-4A1B-8755-11F73E508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99F7D8-8845-46D5-8AF0-5ED2C30C3D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98B0B-F4AF-4D04-B9F6-CBF2675AA8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680BA-1B52-496B-A0ED-0DD7B3BEE35B}" type="datetime1">
              <a:rPr lang="en-US" smtClean="0"/>
              <a:t>05/14/2020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43594-67FC-4536-B89D-E3F880DDC8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4672" y="6356350"/>
            <a:ext cx="4118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For Internal Use Only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F0CBC0-B992-4C8F-8B5E-043E97E9D4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B0340-FEAF-4F4B-B33B-34F180C3795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54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6" r:id="rId3"/>
    <p:sldLayoutId id="2147483685" r:id="rId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COVID-19SNFSURVEY@CDPH.CA.GOV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6" name="Rectangle 135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coronavirus">
            <a:extLst>
              <a:ext uri="{FF2B5EF4-FFF2-40B4-BE49-F238E27FC236}">
                <a16:creationId xmlns:a16="http://schemas.microsoft.com/office/drawing/2014/main" id="{68525F00-FA64-445C-9B30-8E7CE67423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1" r="35364"/>
          <a:stretch/>
        </p:blipFill>
        <p:spPr bwMode="auto">
          <a:xfrm>
            <a:off x="3523488" y="10"/>
            <a:ext cx="866851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8" name="Rectangle 137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Rectangle 139" hidden="1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2" name="Rectangle 141" hidden="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47A1EFB4-D509-4D7F-98DA-BFE1DA1887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38581" y="6099687"/>
            <a:ext cx="1957419" cy="33915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000" b="1" dirty="0">
                <a:solidFill>
                  <a:schemeClr val="tx2"/>
                </a:solidFill>
              </a:rPr>
              <a:t>May 2020</a:t>
            </a:r>
          </a:p>
        </p:txBody>
      </p:sp>
      <p:pic>
        <p:nvPicPr>
          <p:cNvPr id="14" name="Picture 2" descr="CDPH Site Logo">
            <a:extLst>
              <a:ext uri="{FF2B5EF4-FFF2-40B4-BE49-F238E27FC236}">
                <a16:creationId xmlns:a16="http://schemas.microsoft.com/office/drawing/2014/main" id="{D1F54FF0-B814-43C7-93AE-B3021B611D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760" y="5650425"/>
            <a:ext cx="1986639" cy="89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2184" y="1139136"/>
            <a:ext cx="5982861" cy="3255883"/>
          </a:xfrm>
        </p:spPr>
        <p:txBody>
          <a:bodyPr anchor="b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" charset="0"/>
                <a:cs typeface="Arial" charset="0"/>
              </a:rPr>
              <a:t>SNF COVID-19 SURVEY </a:t>
            </a:r>
            <a:b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" charset="0"/>
                <a:cs typeface="Arial" charset="0"/>
              </a:rPr>
            </a:br>
            <a:b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" charset="0"/>
                <a:cs typeface="Arial" charset="0"/>
              </a:rPr>
            </a:b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" charset="0"/>
                <a:cs typeface="Arial" charset="0"/>
              </a:rPr>
              <a:t>DISTRICT OFFICE SUPPORT</a:t>
            </a:r>
            <a:b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" charset="0"/>
                <a:cs typeface="Arial" charset="0"/>
              </a:rPr>
            </a:br>
            <a:endParaRPr lang="en-US" sz="3100" dirty="0"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320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7E16FE3-0A06-422C-866E-34963DC45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514" y="128016"/>
            <a:ext cx="11169167" cy="1031041"/>
          </a:xfrm>
          <a:solidFill>
            <a:schemeClr val="tx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Provider Reporting Requirements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823409-73A0-4444-B5DF-58D5C4892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0340-FEAF-4F4B-B33B-34F180C3795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79B6E215-E217-45C5-8157-9FED918B8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514" y="1294423"/>
            <a:ext cx="11169167" cy="4926561"/>
          </a:xfrm>
        </p:spPr>
        <p:txBody>
          <a:bodyPr anchor="ctr">
            <a:normAutofit lnSpcReduction="10000"/>
          </a:bodyPr>
          <a:lstStyle/>
          <a:p>
            <a:r>
              <a:rPr lang="en-US" sz="3600" dirty="0"/>
              <a:t>Each facility must report by 12:00pm Noon Each Day                        (including Saturday and Sunday).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3600" dirty="0"/>
              <a:t>Maintain data integrity by reporting accurate information in each daily report.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Work with the local Public Health Office, the Medical Health Operational Area Coordination (MHOAC), and the Regional Disaster Medical Health Specialists (RDMHS) to fulfill urgent resource needs.</a:t>
            </a:r>
          </a:p>
        </p:txBody>
      </p:sp>
    </p:spTree>
    <p:extLst>
      <p:ext uri="{BB962C8B-B14F-4D97-AF65-F5344CB8AC3E}">
        <p14:creationId xmlns:p14="http://schemas.microsoft.com/office/powerpoint/2010/main" val="1869794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7E16FE3-0A06-422C-866E-34963DC45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632" y="378228"/>
            <a:ext cx="10397856" cy="1004523"/>
          </a:xfrm>
          <a:solidFill>
            <a:schemeClr val="tx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Questions about Reporting?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823409-73A0-4444-B5DF-58D5C4892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0340-FEAF-4F4B-B33B-34F180C3795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79B6E215-E217-45C5-8157-9FED918B8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632" y="1592826"/>
            <a:ext cx="10397857" cy="4498257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n-US" sz="3600" dirty="0"/>
              <a:t>If you have questions about the survey,                         or problems reporting –</a:t>
            </a:r>
          </a:p>
          <a:p>
            <a:pPr marL="0" indent="0">
              <a:buNone/>
            </a:pPr>
            <a:endParaRPr lang="en-US" sz="2000" dirty="0"/>
          </a:p>
          <a:p>
            <a:pPr lvl="1"/>
            <a:r>
              <a:rPr lang="en-US" sz="3200" dirty="0"/>
              <a:t>Email our SNF Reporting Specialist at  - </a:t>
            </a:r>
          </a:p>
          <a:p>
            <a:pPr marL="0" indent="0">
              <a:buNone/>
            </a:pPr>
            <a:r>
              <a:rPr lang="en-US" sz="3200"/>
              <a:t>	</a:t>
            </a:r>
            <a:r>
              <a:rPr lang="en-US" sz="3200" u="sng">
                <a:hlinkClick r:id="rId3"/>
              </a:rPr>
              <a:t>COVID-19SNFSURVEY@CDPH.CA.GOV</a:t>
            </a:r>
            <a:endParaRPr lang="en-US" sz="3200" u="sng" dirty="0"/>
          </a:p>
          <a:p>
            <a:pPr marL="0" indent="0">
              <a:buNone/>
            </a:pPr>
            <a:endParaRPr lang="en-US" sz="3200" dirty="0"/>
          </a:p>
          <a:p>
            <a:pPr lvl="1"/>
            <a:r>
              <a:rPr lang="en-US" sz="3200" dirty="0"/>
              <a:t>Contact your District Office (DO) SNF Reporting Single Point of Contact (SPOC)</a:t>
            </a:r>
          </a:p>
          <a:p>
            <a:pPr marL="0" indent="0">
              <a:buNone/>
            </a:pPr>
            <a:r>
              <a:rPr lang="en-US" sz="3200" dirty="0"/>
              <a:t>	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647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936" y="513053"/>
            <a:ext cx="11158778" cy="1433734"/>
          </a:xfr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District Office (DO)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Single Point of Contact (SPOC)</a:t>
            </a:r>
          </a:p>
        </p:txBody>
      </p:sp>
      <p:pic>
        <p:nvPicPr>
          <p:cNvPr id="7" name="Content Placeholder 6" descr="Table of district office single point of contacts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53264" y="2079523"/>
            <a:ext cx="8583561" cy="4276827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0340-FEAF-4F4B-B33B-34F180C3795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978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We Are Here to Help!!</a:t>
            </a:r>
          </a:p>
        </p:txBody>
      </p:sp>
      <p:pic>
        <p:nvPicPr>
          <p:cNvPr id="5" name="Content Placeholder 4" descr="Questions - Wooden Tile Images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2496" y="1825625"/>
            <a:ext cx="6527007" cy="4351338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0340-FEAF-4F4B-B33B-34F180C3795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53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DPH Document" ma:contentTypeID="0x0101002CC577673628EB48993F371F1850BF7D007838FD07CC0FC3468B867CBD96DDE540" ma:contentTypeVersion="4" ma:contentTypeDescription="Create a new document." ma:contentTypeScope="" ma:versionID="e087a4dd9ed86f38f6b6d5fa8b29a633">
  <xsd:schema xmlns:xsd="http://www.w3.org/2001/XMLSchema" xmlns:xs="http://www.w3.org/2001/XMLSchema" xmlns:p="http://schemas.microsoft.com/office/2006/metadata/properties" xmlns:ns1="http://schemas.microsoft.com/sharepoint/v3" xmlns:ns2="a48324c4-7d20-48d3-8188-32763737222b" targetNamespace="http://schemas.microsoft.com/office/2006/metadata/properties" ma:root="true" ma:fieldsID="5b060fd604ee315c29f4e6d5332ec947" ns1:_="" ns2:_="">
    <xsd:import namespace="http://schemas.microsoft.com/sharepoint/v3"/>
    <xsd:import namespace="a48324c4-7d20-48d3-8188-32763737222b"/>
    <xsd:element name="properties">
      <xsd:complexType>
        <xsd:sequence>
          <xsd:element name="documentManagement">
            <xsd:complexType>
              <xsd:all>
                <xsd:element ref="ns2:kcdf3820fa7642e8be4bb4902ce9671f" minOccurs="0"/>
                <xsd:element ref="ns2:TaxCatchAll" minOccurs="0"/>
                <xsd:element ref="ns2:TaxCatchAllLabel" minOccurs="0"/>
                <xsd:element ref="ns2:off2d280d04f435e8ad65f64297220d7" minOccurs="0"/>
                <xsd:element ref="ns2:bb1a85d7c91c4659b60f056ef7672151" minOccurs="0"/>
                <xsd:element ref="ns2:e703b7d8b6284097bcc8d89d108ab72a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9" nillable="true" ma:displayName="Scheduling Start Date" ma:description="Scheduling Start Date is a site column created by the Publishing feature. It is used to specify the date and time on which this page will first appear to site visitors." ma:internalName="Scheduling_x0020_Start_x0020_Date">
      <xsd:simpleType>
        <xsd:restriction base="dms:Unknown"/>
      </xsd:simpleType>
    </xsd:element>
    <xsd:element name="PublishingExpirationDate" ma:index="20" nillable="true" ma:displayName="Scheduling End Date" ma:description="Scheduling End Date is a site column created by the Publishing feature. It is used to specify the date and time on which this page will no longer appear to site visitors." ma:internalName="Scheduling_x0020_End_x0020_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8324c4-7d20-48d3-8188-32763737222b" elementFormDefault="qualified">
    <xsd:import namespace="http://schemas.microsoft.com/office/2006/documentManagement/types"/>
    <xsd:import namespace="http://schemas.microsoft.com/office/infopath/2007/PartnerControls"/>
    <xsd:element name="kcdf3820fa7642e8be4bb4902ce9671f" ma:index="8" nillable="true" ma:taxonomy="true" ma:internalName="kcdf3820fa7642e8be4bb4902ce9671f" ma:taxonomyFieldName="Topic" ma:displayName="Topic" ma:default="" ma:fieldId="{4cdf3820-fa76-42e8-be4b-b4902ce9671f}" ma:taxonomyMulti="true" ma:sspId="b545365c-366b-4c8d-aeef-04f620ee1966" ma:termSetId="cdd5a172-8c78-4ec7-ac60-5f0fe253a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71170ce7-0db4-4c2d-850d-13dce0ec4ea5}" ma:internalName="TaxCatchAll" ma:showField="CatchAllData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71170ce7-0db4-4c2d-850d-13dce0ec4ea5}" ma:internalName="TaxCatchAllLabel" ma:readOnly="true" ma:showField="CatchAllDataLabel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ff2d280d04f435e8ad65f64297220d7" ma:index="12" nillable="true" ma:taxonomy="true" ma:internalName="off2d280d04f435e8ad65f64297220d7" ma:taxonomyFieldName="CDPH_x0020_Audience" ma:displayName="CDPH Audience" ma:default="" ma:fieldId="{8ff2d280-d04f-435e-8ad6-5f64297220d7}" ma:taxonomyMulti="true" ma:sspId="b545365c-366b-4c8d-aeef-04f620ee1966" ma:termSetId="cc05263c-85ed-4c2f-a4fe-f602faee1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b1a85d7c91c4659b60f056ef7672151" ma:index="14" nillable="true" ma:taxonomy="true" ma:internalName="bb1a85d7c91c4659b60f056ef7672151" ma:taxonomyFieldName="Program" ma:displayName="Program" ma:default="" ma:fieldId="{bb1a85d7-c91c-4659-b60f-056ef7672151}" ma:taxonomyMulti="true" ma:sspId="b545365c-366b-4c8d-aeef-04f620ee1966" ma:termSetId="6489bfc0-c77f-4619-9be4-bef70736d17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703b7d8b6284097bcc8d89d108ab72a" ma:index="16" nillable="true" ma:taxonomy="true" ma:internalName="e703b7d8b6284097bcc8d89d108ab72a" ma:taxonomyFieldName="Content_x0020_Language" ma:displayName="Content Language" ma:default="97;#English|25e340a5-d50c-48d7-adc0-a905fb7bff5c" ma:fieldId="{e703b7d8-b628-4097-bcc8-d89d108ab72a}" ma:sspId="b545365c-366b-4c8d-aeef-04f620ee1966" ma:termSetId="45e6de93-a046-4930-a9e9-bac90a81638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ff2d280d04f435e8ad65f64297220d7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Facility</TermName>
          <TermId xmlns="http://schemas.microsoft.com/office/infopath/2007/PartnerControls">f6dbf916-3416-43dc-9270-08ad21fde9c3</TermId>
        </TermInfo>
      </Terms>
    </off2d280d04f435e8ad65f64297220d7>
    <TaxCatchAll xmlns="a48324c4-7d20-48d3-8188-32763737222b">
      <Value>186</Value>
      <Value>97</Value>
      <Value>739</Value>
      <Value>159</Value>
      <Value>155</Value>
      <Value>119</Value>
    </TaxCatchAll>
    <kcdf3820fa7642e8be4bb4902ce9671f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Health and Safety</TermName>
          <TermId xmlns="http://schemas.microsoft.com/office/infopath/2007/PartnerControls">0675f13f-ce8e-4ca2-af0c-03869def38d8</TermId>
        </TermInfo>
        <TermInfo xmlns="http://schemas.microsoft.com/office/infopath/2007/PartnerControls">
          <TermName xmlns="http://schemas.microsoft.com/office/infopath/2007/PartnerControls">Nursing Home</TermName>
          <TermId xmlns="http://schemas.microsoft.com/office/infopath/2007/PartnerControls">2c396a3c-c688-45df-a26f-3e7672b61c11</TermId>
        </TermInfo>
      </Terms>
    </kcdf3820fa7642e8be4bb4902ce9671f>
    <bb1a85d7c91c4659b60f056ef7672151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Licensing and Certification</TermName>
          <TermId xmlns="http://schemas.microsoft.com/office/infopath/2007/PartnerControls">1d20e9d5-8f8f-41fb-97ed-e9d5347a7ad5</TermId>
        </TermInfo>
        <TermInfo xmlns="http://schemas.microsoft.com/office/infopath/2007/PartnerControls">
          <TermName xmlns="http://schemas.microsoft.com/office/infopath/2007/PartnerControls">Center for Health Care Quality</TermName>
          <TermId xmlns="http://schemas.microsoft.com/office/infopath/2007/PartnerControls">48ccf036-e148-4410-8650-c47c94144373</TermId>
        </TermInfo>
      </Terms>
    </bb1a85d7c91c4659b60f056ef7672151>
    <e703b7d8b6284097bcc8d89d108ab72a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 (United States)</TermName>
          <TermId xmlns="http://schemas.microsoft.com/office/infopath/2007/PartnerControls">25e340a5-d50c-48d7-adc0-a905fb7bff5c</TermId>
        </TermInfo>
      </Terms>
    </e703b7d8b6284097bcc8d89d108ab72a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F723BFE-BA47-48D2-83EE-4DDB97461510}"/>
</file>

<file path=customXml/itemProps2.xml><?xml version="1.0" encoding="utf-8"?>
<ds:datastoreItem xmlns:ds="http://schemas.openxmlformats.org/officeDocument/2006/customXml" ds:itemID="{953D2D2F-FEF1-4847-AC88-DBE6752C4940}"/>
</file>

<file path=customXml/itemProps3.xml><?xml version="1.0" encoding="utf-8"?>
<ds:datastoreItem xmlns:ds="http://schemas.openxmlformats.org/officeDocument/2006/customXml" ds:itemID="{4540ADE3-7BFC-49FE-96D4-D22D92B80AE4}"/>
</file>

<file path=docProps/app.xml><?xml version="1.0" encoding="utf-8"?>
<Properties xmlns="http://schemas.openxmlformats.org/officeDocument/2006/extended-properties" xmlns:vt="http://schemas.openxmlformats.org/officeDocument/2006/docPropsVTypes">
  <TotalTime>664</TotalTime>
  <Words>108</Words>
  <Application>Microsoft Office PowerPoint</Application>
  <PresentationFormat>Widescreen</PresentationFormat>
  <Paragraphs>24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SNF COVID-19 SURVEY   DISTRICT OFFICE SUPPORT </vt:lpstr>
      <vt:lpstr>Provider Reporting Requirements</vt:lpstr>
      <vt:lpstr>Questions about Reporting? </vt:lpstr>
      <vt:lpstr>District Office (DO)  Single Point of Contact (SPOC)</vt:lpstr>
      <vt:lpstr>We Are Here to Help!!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SNF SNF COVID-19 Survey 2.0 DO Support</dc:title>
  <dc:creator>Nguyen, Thuha@CDPH</dc:creator>
  <cp:lastModifiedBy>Truong, Jennifer@CDPH</cp:lastModifiedBy>
  <cp:revision>89</cp:revision>
  <dcterms:created xsi:type="dcterms:W3CDTF">2020-05-06T20:14:17Z</dcterms:created>
  <dcterms:modified xsi:type="dcterms:W3CDTF">2020-05-14T16:42:03Z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0x0101002CC577673628EB48993F371F1850BF7D007838FD07CC0FC3468B867CBD96DDE540</vt:lpwstr>
  </property>
  <property fmtid="{D5CDD505-2E9C-101B-9397-08002B2CF9AE}" pid="3" name="Content Language">
    <vt:lpwstr>97;#English (United States)|25e340a5-d50c-48d7-adc0-a905fb7bff5c</vt:lpwstr>
  </property>
  <property fmtid="{D5CDD505-2E9C-101B-9397-08002B2CF9AE}" pid="4" name="Topic">
    <vt:lpwstr>119;#Health and Safety|0675f13f-ce8e-4ca2-af0c-03869def38d8;#739;#Nursing Home|2c396a3c-c688-45df-a26f-3e7672b61c11</vt:lpwstr>
  </property>
  <property fmtid="{D5CDD505-2E9C-101B-9397-08002B2CF9AE}" pid="5" name="CDPH Audience">
    <vt:lpwstr>186;#Facility|f6dbf916-3416-43dc-9270-08ad21fde9c3</vt:lpwstr>
  </property>
  <property fmtid="{D5CDD505-2E9C-101B-9397-08002B2CF9AE}" pid="6" name="Program">
    <vt:lpwstr>159;#Licensing and Certification|1d20e9d5-8f8f-41fb-97ed-e9d5347a7ad5;#155;#Center for Health Care Quality|48ccf036-e148-4410-8650-c47c94144373</vt:lpwstr>
  </property>
</Properties>
</file>