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0"/>
  </p:notesMasterIdLst>
  <p:handoutMasterIdLst>
    <p:handoutMasterId r:id="rId11"/>
  </p:handoutMasterIdLst>
  <p:sldIdLst>
    <p:sldId id="258" r:id="rId5"/>
    <p:sldId id="362" r:id="rId6"/>
    <p:sldId id="363" r:id="rId7"/>
    <p:sldId id="373" r:id="rId8"/>
    <p:sldId id="37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15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3AC8A4-9D7A-4CEC-9216-CA4C4D4BE18D}" type="datetimeFigureOut">
              <a:rPr lang="en-US" smtClean="0"/>
              <a:t>05/14/2020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48F8B0-BF0C-47E9-81E3-30799B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CCD133-7E51-4954-A614-4607F6122F18}" type="datetimeFigureOut">
              <a:rPr lang="en-US" smtClean="0"/>
              <a:t>05/14/2020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67DFB-92C0-4D27-9839-74DBC0C0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4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9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4E9F-09E8-4350-9015-30376FF4E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ADD2C-0B60-4A2D-B5AB-18E2CB4CD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84CDC9-546A-4498-AD60-9307FEFE8E30}"/>
              </a:ext>
            </a:extLst>
          </p:cNvPr>
          <p:cNvCxnSpPr/>
          <p:nvPr userDrawn="1"/>
        </p:nvCxnSpPr>
        <p:spPr>
          <a:xfrm>
            <a:off x="6299200" y="6400800"/>
            <a:ext cx="54864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5">
            <a:extLst>
              <a:ext uri="{FF2B5EF4-FFF2-40B4-BE49-F238E27FC236}">
                <a16:creationId xmlns:a16="http://schemas.microsoft.com/office/drawing/2014/main" id="{AEAE5495-55AE-4E66-A4B2-79FE1047A125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6299200" y="6400800"/>
            <a:ext cx="548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defRPr/>
            </a:pPr>
            <a:r>
              <a:rPr lang="en-US" sz="1200" b="1" i="0" dirty="0">
                <a:solidFill>
                  <a:srgbClr val="0070C0"/>
                </a:solidFill>
              </a:rPr>
              <a:t>Center for Health Care Quality @ CDPH</a:t>
            </a:r>
          </a:p>
        </p:txBody>
      </p:sp>
      <p:pic>
        <p:nvPicPr>
          <p:cNvPr id="1026" name="Picture 2" descr="CDPH Site Logo">
            <a:extLst>
              <a:ext uri="{FF2B5EF4-FFF2-40B4-BE49-F238E27FC236}">
                <a16:creationId xmlns:a16="http://schemas.microsoft.com/office/drawing/2014/main" id="{FA171F79-E7FC-43E4-89E2-6BBDA58CC6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559" y="534987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5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CA52-9C27-4E29-A7F6-233142B7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4" y="32605"/>
            <a:ext cx="11465828" cy="1094337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5509-90F3-4D04-BED4-26D833AA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E4AD7-115A-4DD5-B458-BAF0558F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DPH Site Logo">
            <a:extLst>
              <a:ext uri="{FF2B5EF4-FFF2-40B4-BE49-F238E27FC236}">
                <a16:creationId xmlns:a16="http://schemas.microsoft.com/office/drawing/2014/main" id="{BFE6254D-36AD-452E-AF66-3790D970A9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8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AF42-11E0-4636-AEF4-C60230A1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295189" cy="1130689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DED83-5741-4AEF-ACF7-AD2412456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FF017-BED8-4FD0-9608-FCA55363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619670A-0C88-402A-B4B7-89560F05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2" descr="CDPH Site Logo">
            <a:extLst>
              <a:ext uri="{FF2B5EF4-FFF2-40B4-BE49-F238E27FC236}">
                <a16:creationId xmlns:a16="http://schemas.microsoft.com/office/drawing/2014/main" id="{A480DD65-FEB8-4EE6-A76C-4AA67EAC7C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2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7C298-1665-4729-8D50-E8625411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8762C-0F24-41A0-BAFF-D00FC2F7A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1B32E9B-BCC5-4008-B6DC-5AD67BF3D369}"/>
              </a:ext>
            </a:extLst>
          </p:cNvPr>
          <p:cNvSpPr txBox="1">
            <a:spLocks/>
          </p:cNvSpPr>
          <p:nvPr userDrawn="1"/>
        </p:nvSpPr>
        <p:spPr>
          <a:xfrm>
            <a:off x="87352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DPH Site Logo">
            <a:extLst>
              <a:ext uri="{FF2B5EF4-FFF2-40B4-BE49-F238E27FC236}">
                <a16:creationId xmlns:a16="http://schemas.microsoft.com/office/drawing/2014/main" id="{3BE64634-0E90-4FEB-9A7F-5070523CC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5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7E867-BB27-4A1B-8755-11F73E50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9F7D8-8845-46D5-8AF0-5ED2C30C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98B0B-F4AF-4D04-B9F6-CBF2675AA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80BA-1B52-496B-A0ED-0DD7B3BEE35B}" type="datetime1">
              <a:rPr lang="en-US" smtClean="0"/>
              <a:t>05/14/2020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43594-67FC-4536-B89D-E3F880DDC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4672" y="6356350"/>
            <a:ext cx="4118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0CBC0-B992-4C8F-8B5E-043E97E9D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-19SNFSURVEY@CDPH.C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ronavirus">
            <a:extLst>
              <a:ext uri="{FF2B5EF4-FFF2-40B4-BE49-F238E27FC236}">
                <a16:creationId xmlns:a16="http://schemas.microsoft.com/office/drawing/2014/main" id="{68525F00-FA64-445C-9B30-8E7CE67423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 hidden="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2" name="Rectangle 141" hidden="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A1EFB4-D509-4D7F-98DA-BFE1DA18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8581" y="6099687"/>
            <a:ext cx="1957419" cy="3391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</a:rPr>
              <a:t>May 2020</a:t>
            </a:r>
          </a:p>
        </p:txBody>
      </p:sp>
      <p:pic>
        <p:nvPicPr>
          <p:cNvPr id="14" name="Picture 2" descr="CDPH Site Logo">
            <a:extLst>
              <a:ext uri="{FF2B5EF4-FFF2-40B4-BE49-F238E27FC236}">
                <a16:creationId xmlns:a16="http://schemas.microsoft.com/office/drawing/2014/main" id="{D1F54FF0-B814-43C7-93AE-B3021B611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60" y="565042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2184" y="1139136"/>
            <a:ext cx="5982861" cy="3255883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SNF COVID-19 SURVEY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DISTRICT OFFICE SUPPORT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endParaRPr lang="en-US" sz="31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14" y="128016"/>
            <a:ext cx="11169167" cy="1031041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Provider Reporting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9B6E215-E217-45C5-8157-9FED918B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14" y="1294423"/>
            <a:ext cx="11169167" cy="4926561"/>
          </a:xfrm>
        </p:spPr>
        <p:txBody>
          <a:bodyPr anchor="ctr">
            <a:normAutofit lnSpcReduction="10000"/>
          </a:bodyPr>
          <a:lstStyle/>
          <a:p>
            <a:r>
              <a:rPr lang="en-US" sz="3600" dirty="0"/>
              <a:t>Each facility must report by 12:00pm Noon Each Day                        (including Saturday and Sunday).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600" dirty="0"/>
              <a:t>Maintain data integrity by reporting accurate information in each daily report.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Work with the local Public Health Office, the Medical Health Operational Area Coordination (MHOAC), and the Regional Disaster Medical Health Specialists (RDMHS) to fulfill urgent resource needs.</a:t>
            </a:r>
          </a:p>
        </p:txBody>
      </p:sp>
    </p:spTree>
    <p:extLst>
      <p:ext uri="{BB962C8B-B14F-4D97-AF65-F5344CB8AC3E}">
        <p14:creationId xmlns:p14="http://schemas.microsoft.com/office/powerpoint/2010/main" val="18697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32" y="378228"/>
            <a:ext cx="10397856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Questions about Reporting?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9B6E215-E217-45C5-8157-9FED918B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32" y="1592826"/>
            <a:ext cx="10397857" cy="449825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If you have questions about the survey,                         or problems reporting –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3200" dirty="0"/>
              <a:t>Email our SNF Reporting Specialist at  - </a:t>
            </a:r>
          </a:p>
          <a:p>
            <a:pPr marL="0" indent="0">
              <a:buNone/>
            </a:pPr>
            <a:r>
              <a:rPr lang="en-US" sz="3200"/>
              <a:t>	</a:t>
            </a:r>
            <a:r>
              <a:rPr lang="en-US" sz="3200" u="sng">
                <a:hlinkClick r:id="rId3"/>
              </a:rPr>
              <a:t>COVID-19SNFSURVEY@CDPH.CA.GOV</a:t>
            </a:r>
            <a:endParaRPr lang="en-US" sz="3200" u="sng" dirty="0"/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Contact your District Office (DO) SNF Reporting Single Point of Contact (SPOC)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4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36" y="513053"/>
            <a:ext cx="11158778" cy="1433734"/>
          </a:xfr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District Office (DO)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Single Point of Contact (SPOC)</a:t>
            </a:r>
          </a:p>
        </p:txBody>
      </p:sp>
      <p:pic>
        <p:nvPicPr>
          <p:cNvPr id="7" name="Content Placeholder 6" descr="Table of district office single point of contact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3264" y="2079523"/>
            <a:ext cx="8583561" cy="42768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7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Here to Help!!</a:t>
            </a:r>
          </a:p>
        </p:txBody>
      </p:sp>
      <p:pic>
        <p:nvPicPr>
          <p:cNvPr id="5" name="Content Placeholder 4" descr="Questions - Wooden Tile Imag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7838FD07CC0FC3468B867CBD96DDE540" ma:contentTypeVersion="4" ma:contentTypeDescription="Create a new document." ma:contentTypeScope="" ma:versionID="e087a4dd9ed86f38f6b6d5fa8b29a633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5b060fd604ee315c29f4e6d5332ec947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Facility</TermName>
          <TermId xmlns="http://schemas.microsoft.com/office/infopath/2007/PartnerControls">f6dbf916-3416-43dc-9270-08ad21fde9c3</TermId>
        </TermInfo>
      </Terms>
    </off2d280d04f435e8ad65f64297220d7>
    <TaxCatchAll xmlns="a48324c4-7d20-48d3-8188-32763737222b">
      <Value>186</Value>
      <Value>97</Value>
      <Value>739</Value>
      <Value>159</Value>
      <Value>155</Value>
      <Value>119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and Safety</TermName>
          <TermId xmlns="http://schemas.microsoft.com/office/infopath/2007/PartnerControls">0675f13f-ce8e-4ca2-af0c-03869def38d8</TermId>
        </TermInfo>
        <TermInfo xmlns="http://schemas.microsoft.com/office/infopath/2007/PartnerControls">
          <TermName xmlns="http://schemas.microsoft.com/office/infopath/2007/PartnerControls">Nursing Home</TermName>
          <TermId xmlns="http://schemas.microsoft.com/office/infopath/2007/PartnerControls">2c396a3c-c688-45df-a26f-3e7672b61c11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Licensing and Certification</TermName>
          <TermId xmlns="http://schemas.microsoft.com/office/infopath/2007/PartnerControls">1d20e9d5-8f8f-41fb-97ed-e9d5347a7ad5</TermId>
        </TermInfo>
        <TermInfo xmlns="http://schemas.microsoft.com/office/infopath/2007/PartnerControls">
          <TermName xmlns="http://schemas.microsoft.com/office/infopath/2007/PartnerControls">Center for Health Care Quality</TermName>
          <TermId xmlns="http://schemas.microsoft.com/office/infopath/2007/PartnerControls">48ccf036-e148-4410-8650-c47c94144373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723BFE-BA47-48D2-83EE-4DDB97461510}"/>
</file>

<file path=customXml/itemProps2.xml><?xml version="1.0" encoding="utf-8"?>
<ds:datastoreItem xmlns:ds="http://schemas.openxmlformats.org/officeDocument/2006/customXml" ds:itemID="{953D2D2F-FEF1-4847-AC88-DBE6752C4940}"/>
</file>

<file path=customXml/itemProps3.xml><?xml version="1.0" encoding="utf-8"?>
<ds:datastoreItem xmlns:ds="http://schemas.openxmlformats.org/officeDocument/2006/customXml" ds:itemID="{4540ADE3-7BFC-49FE-96D4-D22D92B80AE4}"/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108</Words>
  <Application>Microsoft Office PowerPoint</Application>
  <PresentationFormat>Widescreen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SNF COVID-19 SURVEY   DISTRICT OFFICE SUPPORT </vt:lpstr>
      <vt:lpstr>Provider Reporting Requirements</vt:lpstr>
      <vt:lpstr>Questions about Reporting? </vt:lpstr>
      <vt:lpstr>District Office (DO)  Single Point of Contact (SPOC)</vt:lpstr>
      <vt:lpstr>We Are Here to Help!!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SNF SNF COVID-19 Survey 2.0 DO Support</dc:title>
  <dc:creator>Nguyen, Thuha@CDPH</dc:creator>
  <cp:lastModifiedBy>Truong, Jennifer@CDPH</cp:lastModifiedBy>
  <cp:revision>89</cp:revision>
  <dcterms:created xsi:type="dcterms:W3CDTF">2020-05-06T20:14:17Z</dcterms:created>
  <dcterms:modified xsi:type="dcterms:W3CDTF">2020-05-14T16:42:03Z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0x0101002CC577673628EB48993F371F1850BF7D007838FD07CC0FC3468B867CBD96DDE540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119;#Health and Safety|0675f13f-ce8e-4ca2-af0c-03869def38d8;#739;#Nursing Home|2c396a3c-c688-45df-a26f-3e7672b61c11</vt:lpwstr>
  </property>
  <property fmtid="{D5CDD505-2E9C-101B-9397-08002B2CF9AE}" pid="5" name="CDPH Audience">
    <vt:lpwstr>186;#Facility|f6dbf916-3416-43dc-9270-08ad21fde9c3</vt:lpwstr>
  </property>
  <property fmtid="{D5CDD505-2E9C-101B-9397-08002B2CF9AE}" pid="6" name="Program">
    <vt:lpwstr>159;#Licensing and Certification|1d20e9d5-8f8f-41fb-97ed-e9d5347a7ad5;#155;#Center for Health Care Quality|48ccf036-e148-4410-8650-c47c94144373</vt:lpwstr>
  </property>
</Properties>
</file>